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Default Extension="jpg" ContentType="image/jpe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59" r:id="rId4"/>
    <p:sldId id="260" r:id="rId5"/>
    <p:sldId id="268" r:id="rId6"/>
    <p:sldId id="269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Borda" initials="DB" lastIdx="1" clrIdx="0">
    <p:extLst>
      <p:ext uri="{19B8F6BF-5375-455C-9EA6-DF929625EA0E}">
        <p15:presenceInfo xmlns:p15="http://schemas.microsoft.com/office/powerpoint/2012/main" xmlns="" userId="S-1-5-21-3735318234-608239775-1169277118-21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8287"/>
    <a:srgbClr val="CDDB28"/>
    <a:srgbClr val="DFE2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70485" autoAdjust="0"/>
  </p:normalViewPr>
  <p:slideViewPr>
    <p:cSldViewPr snapToGrid="0">
      <p:cViewPr varScale="1">
        <p:scale>
          <a:sx n="75" d="100"/>
          <a:sy n="75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B7862C-0BDB-4634-AF74-9ED4B6B2D4B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63AA7A-A64E-49BD-BB31-52567E3427D6}">
      <dgm:prSet phldrT="[Text]" custT="1"/>
      <dgm:spPr>
        <a:solidFill>
          <a:srgbClr val="CDDB28">
            <a:alpha val="50000"/>
          </a:srgbClr>
        </a:solidFill>
      </dgm:spPr>
      <dgm:t>
        <a:bodyPr/>
        <a:lstStyle/>
        <a:p>
          <a:endParaRPr lang="en-US" sz="2400" b="1" dirty="0">
            <a:solidFill>
              <a:srgbClr val="002060"/>
            </a:solidFill>
            <a:latin typeface="+mn-lt"/>
          </a:endParaRPr>
        </a:p>
        <a:p>
          <a:r>
            <a:rPr lang="en-US" sz="2400" b="1" dirty="0">
              <a:solidFill>
                <a:srgbClr val="002060"/>
              </a:solidFill>
              <a:latin typeface="+mn-lt"/>
            </a:rPr>
            <a:t>Facilitating the development and uptake of eCommerce and other online services</a:t>
          </a:r>
        </a:p>
        <a:p>
          <a:endParaRPr lang="en-US" sz="2400" b="1" dirty="0">
            <a:latin typeface="+mn-lt"/>
          </a:endParaRPr>
        </a:p>
      </dgm:t>
    </dgm:pt>
    <dgm:pt modelId="{971E8D45-CA37-4DDE-9F8C-734965470727}" type="parTrans" cxnId="{E10A00A1-61A2-4BD3-8641-C804B7B0F61E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27D8B069-D7A8-4DE7-A00F-2EE47C4AA2D8}" type="sibTrans" cxnId="{E10A00A1-61A2-4BD3-8641-C804B7B0F61E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225D94E8-642E-4959-A846-C881477A9DBD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dirty="0">
              <a:solidFill>
                <a:srgbClr val="002060"/>
              </a:solidFill>
              <a:latin typeface="+mn-lt"/>
            </a:rPr>
            <a:t>Market research</a:t>
          </a:r>
        </a:p>
      </dgm:t>
    </dgm:pt>
    <dgm:pt modelId="{B3E43EEE-F4C8-43F5-AC3E-50C17AC834B5}" type="parTrans" cxnId="{8C063DB8-7758-4ACC-BA5D-5F82E070A494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CA87EFF1-C06A-4EC0-881C-82249492490A}" type="sibTrans" cxnId="{8C063DB8-7758-4ACC-BA5D-5F82E070A494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E540DE5E-0D3B-42ED-A7E7-65D0159AA077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dirty="0">
              <a:solidFill>
                <a:srgbClr val="002060"/>
              </a:solidFill>
              <a:latin typeface="+mn-lt"/>
            </a:rPr>
            <a:t>Fora</a:t>
          </a:r>
        </a:p>
      </dgm:t>
    </dgm:pt>
    <dgm:pt modelId="{F4E9FA0E-AD2F-4F11-842C-DE4C32BDD3A4}" type="parTrans" cxnId="{C50794AE-7E54-488D-A770-A672B47B90A6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25A837E0-466A-40AE-B206-D108AD1CAEEE}" type="sibTrans" cxnId="{C50794AE-7E54-488D-A770-A672B47B90A6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147CAD0A-FFD8-4721-BD56-4416A2FC24A9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1800" dirty="0">
              <a:solidFill>
                <a:srgbClr val="002060"/>
              </a:solidFill>
              <a:latin typeface="+mn-lt"/>
            </a:rPr>
            <a:t>Awareness Campaigns</a:t>
          </a:r>
        </a:p>
      </dgm:t>
    </dgm:pt>
    <dgm:pt modelId="{961A733F-6948-4316-B63E-2275C783EC8E}" type="parTrans" cxnId="{426A8875-5B97-4305-A321-1532E7489F27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AE224538-8D29-4587-89AC-EAC5D1A39456}" type="sibTrans" cxnId="{426A8875-5B97-4305-A321-1532E7489F27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7C97EF37-3A1B-472C-9D3D-065924E14BEC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dirty="0">
              <a:solidFill>
                <a:srgbClr val="002060"/>
              </a:solidFill>
              <a:latin typeface="+mn-lt"/>
            </a:rPr>
            <a:t>National Strategy</a:t>
          </a:r>
        </a:p>
      </dgm:t>
    </dgm:pt>
    <dgm:pt modelId="{21C2E7A6-8E51-47BE-955A-3CCCC023C207}" type="parTrans" cxnId="{7E15D839-2F0A-4F68-A008-6B931BE9EFC8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E122432B-7E2E-4E61-9409-DCE6D288495B}" type="sibTrans" cxnId="{7E15D839-2F0A-4F68-A008-6B931BE9EFC8}">
      <dgm:prSet/>
      <dgm:spPr/>
      <dgm:t>
        <a:bodyPr/>
        <a:lstStyle/>
        <a:p>
          <a:endParaRPr lang="en-US" sz="1800">
            <a:latin typeface="Arial Narrow" panose="020B0606020202030204" pitchFamily="34" charset="0"/>
          </a:endParaRPr>
        </a:p>
      </dgm:t>
    </dgm:pt>
    <dgm:pt modelId="{1B42042B-B3B3-4795-9B60-F3F86D42E713}" type="pres">
      <dgm:prSet presAssocID="{2BB7862C-0BDB-4634-AF74-9ED4B6B2D4B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B9C209-4F68-4E01-8F34-A02E9318F8FA}" type="pres">
      <dgm:prSet presAssocID="{2BB7862C-0BDB-4634-AF74-9ED4B6B2D4BC}" presName="radial" presStyleCnt="0">
        <dgm:presLayoutVars>
          <dgm:animLvl val="ctr"/>
        </dgm:presLayoutVars>
      </dgm:prSet>
      <dgm:spPr/>
    </dgm:pt>
    <dgm:pt modelId="{A2E12233-9F09-414B-9577-16595B08D820}" type="pres">
      <dgm:prSet presAssocID="{4563AA7A-A64E-49BD-BB31-52567E3427D6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04CBA201-AFFA-490C-93B0-0F8E3E3EDC3E}" type="pres">
      <dgm:prSet presAssocID="{225D94E8-642E-4959-A846-C881477A9DBD}" presName="node" presStyleLbl="vennNode1" presStyleIdx="1" presStyleCnt="5" custRadScaleRad="102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29A30-3F7E-492D-8294-E59AD8E71FC9}" type="pres">
      <dgm:prSet presAssocID="{E540DE5E-0D3B-42ED-A7E7-65D0159AA077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C9CCA5-B99D-4A7D-B7D4-D0C3215D45E9}" type="pres">
      <dgm:prSet presAssocID="{147CAD0A-FFD8-4721-BD56-4416A2FC24A9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4B230-1E3D-4C5E-949C-32753A04F4AB}" type="pres">
      <dgm:prSet presAssocID="{7C97EF37-3A1B-472C-9D3D-065924E14BEC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0A00A1-61A2-4BD3-8641-C804B7B0F61E}" srcId="{2BB7862C-0BDB-4634-AF74-9ED4B6B2D4BC}" destId="{4563AA7A-A64E-49BD-BB31-52567E3427D6}" srcOrd="0" destOrd="0" parTransId="{971E8D45-CA37-4DDE-9F8C-734965470727}" sibTransId="{27D8B069-D7A8-4DE7-A00F-2EE47C4AA2D8}"/>
    <dgm:cxn modelId="{A44E0046-24BF-47D3-A8C1-41C0273E4B75}" type="presOf" srcId="{2BB7862C-0BDB-4634-AF74-9ED4B6B2D4BC}" destId="{1B42042B-B3B3-4795-9B60-F3F86D42E713}" srcOrd="0" destOrd="0" presId="urn:microsoft.com/office/officeart/2005/8/layout/radial3"/>
    <dgm:cxn modelId="{589096E3-5A46-438C-B713-47E9298A9950}" type="presOf" srcId="{225D94E8-642E-4959-A846-C881477A9DBD}" destId="{04CBA201-AFFA-490C-93B0-0F8E3E3EDC3E}" srcOrd="0" destOrd="0" presId="urn:microsoft.com/office/officeart/2005/8/layout/radial3"/>
    <dgm:cxn modelId="{F4FA82C1-54A5-4E96-BE91-D2E50143D041}" type="presOf" srcId="{4563AA7A-A64E-49BD-BB31-52567E3427D6}" destId="{A2E12233-9F09-414B-9577-16595B08D820}" srcOrd="0" destOrd="0" presId="urn:microsoft.com/office/officeart/2005/8/layout/radial3"/>
    <dgm:cxn modelId="{8E063AA1-CEE5-4908-BB4B-341C06721A16}" type="presOf" srcId="{7C97EF37-3A1B-472C-9D3D-065924E14BEC}" destId="{2B94B230-1E3D-4C5E-949C-32753A04F4AB}" srcOrd="0" destOrd="0" presId="urn:microsoft.com/office/officeart/2005/8/layout/radial3"/>
    <dgm:cxn modelId="{8C063DB8-7758-4ACC-BA5D-5F82E070A494}" srcId="{4563AA7A-A64E-49BD-BB31-52567E3427D6}" destId="{225D94E8-642E-4959-A846-C881477A9DBD}" srcOrd="0" destOrd="0" parTransId="{B3E43EEE-F4C8-43F5-AC3E-50C17AC834B5}" sibTransId="{CA87EFF1-C06A-4EC0-881C-82249492490A}"/>
    <dgm:cxn modelId="{426A8875-5B97-4305-A321-1532E7489F27}" srcId="{4563AA7A-A64E-49BD-BB31-52567E3427D6}" destId="{147CAD0A-FFD8-4721-BD56-4416A2FC24A9}" srcOrd="2" destOrd="0" parTransId="{961A733F-6948-4316-B63E-2275C783EC8E}" sibTransId="{AE224538-8D29-4587-89AC-EAC5D1A39456}"/>
    <dgm:cxn modelId="{7E15D839-2F0A-4F68-A008-6B931BE9EFC8}" srcId="{4563AA7A-A64E-49BD-BB31-52567E3427D6}" destId="{7C97EF37-3A1B-472C-9D3D-065924E14BEC}" srcOrd="3" destOrd="0" parTransId="{21C2E7A6-8E51-47BE-955A-3CCCC023C207}" sibTransId="{E122432B-7E2E-4E61-9409-DCE6D288495B}"/>
    <dgm:cxn modelId="{EFB4373D-BC3E-4E29-AFBA-0ECA6FFC6AAE}" type="presOf" srcId="{E540DE5E-0D3B-42ED-A7E7-65D0159AA077}" destId="{4EF29A30-3F7E-492D-8294-E59AD8E71FC9}" srcOrd="0" destOrd="0" presId="urn:microsoft.com/office/officeart/2005/8/layout/radial3"/>
    <dgm:cxn modelId="{5E243665-17EC-48B7-8D5E-E6628FB99F43}" type="presOf" srcId="{147CAD0A-FFD8-4721-BD56-4416A2FC24A9}" destId="{31C9CCA5-B99D-4A7D-B7D4-D0C3215D45E9}" srcOrd="0" destOrd="0" presId="urn:microsoft.com/office/officeart/2005/8/layout/radial3"/>
    <dgm:cxn modelId="{C50794AE-7E54-488D-A770-A672B47B90A6}" srcId="{4563AA7A-A64E-49BD-BB31-52567E3427D6}" destId="{E540DE5E-0D3B-42ED-A7E7-65D0159AA077}" srcOrd="1" destOrd="0" parTransId="{F4E9FA0E-AD2F-4F11-842C-DE4C32BDD3A4}" sibTransId="{25A837E0-466A-40AE-B206-D108AD1CAEEE}"/>
    <dgm:cxn modelId="{695BE6F8-3846-43C3-802E-FD2FFCFBD390}" type="presParOf" srcId="{1B42042B-B3B3-4795-9B60-F3F86D42E713}" destId="{33B9C209-4F68-4E01-8F34-A02E9318F8FA}" srcOrd="0" destOrd="0" presId="urn:microsoft.com/office/officeart/2005/8/layout/radial3"/>
    <dgm:cxn modelId="{2342AF3D-A1D6-4CC4-83D5-66AC6D4F4BFD}" type="presParOf" srcId="{33B9C209-4F68-4E01-8F34-A02E9318F8FA}" destId="{A2E12233-9F09-414B-9577-16595B08D820}" srcOrd="0" destOrd="0" presId="urn:microsoft.com/office/officeart/2005/8/layout/radial3"/>
    <dgm:cxn modelId="{677F8838-ED04-4DDF-8C0D-94F26AC5878B}" type="presParOf" srcId="{33B9C209-4F68-4E01-8F34-A02E9318F8FA}" destId="{04CBA201-AFFA-490C-93B0-0F8E3E3EDC3E}" srcOrd="1" destOrd="0" presId="urn:microsoft.com/office/officeart/2005/8/layout/radial3"/>
    <dgm:cxn modelId="{35045C08-3D58-44CF-AB31-13F01C33CF75}" type="presParOf" srcId="{33B9C209-4F68-4E01-8F34-A02E9318F8FA}" destId="{4EF29A30-3F7E-492D-8294-E59AD8E71FC9}" srcOrd="2" destOrd="0" presId="urn:microsoft.com/office/officeart/2005/8/layout/radial3"/>
    <dgm:cxn modelId="{FBC03300-95CB-457D-926F-9CAE2F05E015}" type="presParOf" srcId="{33B9C209-4F68-4E01-8F34-A02E9318F8FA}" destId="{31C9CCA5-B99D-4A7D-B7D4-D0C3215D45E9}" srcOrd="3" destOrd="0" presId="urn:microsoft.com/office/officeart/2005/8/layout/radial3"/>
    <dgm:cxn modelId="{26F1202E-129F-4359-B02B-EFBE143DF70F}" type="presParOf" srcId="{33B9C209-4F68-4E01-8F34-A02E9318F8FA}" destId="{2B94B230-1E3D-4C5E-949C-32753A04F4A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B47703-F852-4C24-856A-1F8695CED682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5CA317-3BEA-4E23-91DB-F494CA334580}">
      <dgm:prSet phldrT="[Text]"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sz="3200" dirty="0">
              <a:solidFill>
                <a:srgbClr val="002060"/>
              </a:solidFill>
            </a:rPr>
            <a:t>80%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0" dirty="0">
              <a:solidFill>
                <a:srgbClr val="002060"/>
              </a:solidFill>
            </a:rPr>
            <a:t>(Maltese population)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rgbClr val="002060"/>
              </a:solidFill>
            </a:rPr>
            <a:t>use the internet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 i="1" dirty="0">
              <a:solidFill>
                <a:srgbClr val="002060"/>
              </a:solidFill>
            </a:rPr>
            <a:t>94% of internet users use it everyday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000" i="1" dirty="0">
              <a:solidFill>
                <a:srgbClr val="002060"/>
              </a:solidFill>
            </a:rPr>
            <a:t>5% of internet users use it at least once a day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n-US" sz="2000" i="1" dirty="0">
            <a:solidFill>
              <a:srgbClr val="002060"/>
            </a:solidFill>
          </a:endParaRPr>
        </a:p>
      </dgm:t>
    </dgm:pt>
    <dgm:pt modelId="{5AE7D762-3B9B-404F-A646-D78B6348E2C0}" type="parTrans" cxnId="{1C3854F7-897F-4B97-8E4C-5D2AEB0DFA49}">
      <dgm:prSet/>
      <dgm:spPr/>
      <dgm:t>
        <a:bodyPr/>
        <a:lstStyle/>
        <a:p>
          <a:endParaRPr lang="en-US"/>
        </a:p>
      </dgm:t>
    </dgm:pt>
    <dgm:pt modelId="{DB84EB7B-169F-4595-A8C3-64F0B46BD35D}" type="sibTrans" cxnId="{1C3854F7-897F-4B97-8E4C-5D2AEB0DFA49}">
      <dgm:prSet/>
      <dgm:spPr/>
      <dgm:t>
        <a:bodyPr/>
        <a:lstStyle/>
        <a:p>
          <a:endParaRPr lang="en-US"/>
        </a:p>
      </dgm:t>
    </dgm:pt>
    <dgm:pt modelId="{39C1B02D-E56A-464E-8992-B04F20285C0F}" type="pres">
      <dgm:prSet presAssocID="{ABB47703-F852-4C24-856A-1F8695CED682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52569E5C-502E-45B5-A1EF-99560AEEB9D3}" type="pres">
      <dgm:prSet presAssocID="{075CA317-3BEA-4E23-91DB-F494CA334580}" presName="composite" presStyleCnt="0">
        <dgm:presLayoutVars>
          <dgm:chMax/>
          <dgm:chPref/>
        </dgm:presLayoutVars>
      </dgm:prSet>
      <dgm:spPr/>
    </dgm:pt>
    <dgm:pt modelId="{20AC2AC2-15C2-48FB-85B9-4D4C2AD477A8}" type="pres">
      <dgm:prSet presAssocID="{075CA317-3BEA-4E23-91DB-F494CA334580}" presName="Image" presStyleLbl="bgImgPlace1" presStyleIdx="0" presStyleCnt="1" custScaleX="129772" custScaleY="137899"/>
      <dgm:spPr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3000" b="-3000"/>
          </a:stretch>
        </a:blipFill>
      </dgm:spPr>
    </dgm:pt>
    <dgm:pt modelId="{ACCF919B-1F31-4EB6-ABC7-4B6F47791BA7}" type="pres">
      <dgm:prSet presAssocID="{075CA317-3BEA-4E23-91DB-F494CA334580}" presName="ParentText" presStyleLbl="revTx" presStyleIdx="0" presStyleCnt="1" custScaleX="106649" custLinFactNeighborX="1314" custLinFactNeighborY="6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972D8-A759-40AC-83D9-39D7C06952F3}" type="pres">
      <dgm:prSet presAssocID="{075CA317-3BEA-4E23-91DB-F494CA334580}" presName="tlFrame" presStyleLbl="node1" presStyleIdx="0" presStyleCnt="4" custLinFactNeighborX="6829" custLinFactNeighborY="27308"/>
      <dgm:spPr>
        <a:solidFill>
          <a:srgbClr val="CDDB28"/>
        </a:solidFill>
        <a:ln>
          <a:solidFill>
            <a:srgbClr val="CDDB28"/>
          </a:solidFill>
        </a:ln>
      </dgm:spPr>
    </dgm:pt>
    <dgm:pt modelId="{84876040-6A85-4673-B723-33B44E6973C9}" type="pres">
      <dgm:prSet presAssocID="{075CA317-3BEA-4E23-91DB-F494CA334580}" presName="trFrame" presStyleLbl="node1" presStyleIdx="1" presStyleCnt="4" custLinFactNeighborX="6829" custLinFactNeighborY="27308"/>
      <dgm:spPr>
        <a:solidFill>
          <a:srgbClr val="CDDB28"/>
        </a:solidFill>
      </dgm:spPr>
    </dgm:pt>
    <dgm:pt modelId="{B16CE284-1FC0-40C4-956D-530DE18528C7}" type="pres">
      <dgm:prSet presAssocID="{075CA317-3BEA-4E23-91DB-F494CA334580}" presName="blFrame" presStyleLbl="node1" presStyleIdx="2" presStyleCnt="4" custLinFactNeighborX="34" custLinFactNeighborY="8317"/>
      <dgm:spPr>
        <a:solidFill>
          <a:srgbClr val="CDDB28"/>
        </a:solidFill>
      </dgm:spPr>
    </dgm:pt>
    <dgm:pt modelId="{94740B34-2C5A-45B5-9937-4AD97F3ED1E5}" type="pres">
      <dgm:prSet presAssocID="{075CA317-3BEA-4E23-91DB-F494CA334580}" presName="brFrame" presStyleLbl="node1" presStyleIdx="3" presStyleCnt="4" custLinFactNeighborX="6829" custLinFactNeighborY="8317"/>
      <dgm:spPr>
        <a:solidFill>
          <a:srgbClr val="CDDB28"/>
        </a:solidFill>
      </dgm:spPr>
    </dgm:pt>
  </dgm:ptLst>
  <dgm:cxnLst>
    <dgm:cxn modelId="{6D840150-3163-410C-BA7D-99211636747C}" type="presOf" srcId="{075CA317-3BEA-4E23-91DB-F494CA334580}" destId="{ACCF919B-1F31-4EB6-ABC7-4B6F47791BA7}" srcOrd="0" destOrd="0" presId="urn:microsoft.com/office/officeart/2009/3/layout/FramedTextPicture"/>
    <dgm:cxn modelId="{A225C0DE-B716-4AF2-8F28-A9756218BCCB}" type="presOf" srcId="{ABB47703-F852-4C24-856A-1F8695CED682}" destId="{39C1B02D-E56A-464E-8992-B04F20285C0F}" srcOrd="0" destOrd="0" presId="urn:microsoft.com/office/officeart/2009/3/layout/FramedTextPicture"/>
    <dgm:cxn modelId="{1C3854F7-897F-4B97-8E4C-5D2AEB0DFA49}" srcId="{ABB47703-F852-4C24-856A-1F8695CED682}" destId="{075CA317-3BEA-4E23-91DB-F494CA334580}" srcOrd="0" destOrd="0" parTransId="{5AE7D762-3B9B-404F-A646-D78B6348E2C0}" sibTransId="{DB84EB7B-169F-4595-A8C3-64F0B46BD35D}"/>
    <dgm:cxn modelId="{0F2E81E8-132E-41E2-8CF4-577636527CF8}" type="presParOf" srcId="{39C1B02D-E56A-464E-8992-B04F20285C0F}" destId="{52569E5C-502E-45B5-A1EF-99560AEEB9D3}" srcOrd="0" destOrd="0" presId="urn:microsoft.com/office/officeart/2009/3/layout/FramedTextPicture"/>
    <dgm:cxn modelId="{F21EF2E7-8190-4E4D-8F02-A81B71BDDD1E}" type="presParOf" srcId="{52569E5C-502E-45B5-A1EF-99560AEEB9D3}" destId="{20AC2AC2-15C2-48FB-85B9-4D4C2AD477A8}" srcOrd="0" destOrd="0" presId="urn:microsoft.com/office/officeart/2009/3/layout/FramedTextPicture"/>
    <dgm:cxn modelId="{CEC3A1DC-901C-4EAD-9758-0499A58B05E8}" type="presParOf" srcId="{52569E5C-502E-45B5-A1EF-99560AEEB9D3}" destId="{ACCF919B-1F31-4EB6-ABC7-4B6F47791BA7}" srcOrd="1" destOrd="0" presId="urn:microsoft.com/office/officeart/2009/3/layout/FramedTextPicture"/>
    <dgm:cxn modelId="{2E5ADCA4-99D2-4F9F-806E-872BB566D6D0}" type="presParOf" srcId="{52569E5C-502E-45B5-A1EF-99560AEEB9D3}" destId="{C13972D8-A759-40AC-83D9-39D7C06952F3}" srcOrd="2" destOrd="0" presId="urn:microsoft.com/office/officeart/2009/3/layout/FramedTextPicture"/>
    <dgm:cxn modelId="{9DB90148-E0E6-45D7-9863-B02EDB6C6CFF}" type="presParOf" srcId="{52569E5C-502E-45B5-A1EF-99560AEEB9D3}" destId="{84876040-6A85-4673-B723-33B44E6973C9}" srcOrd="3" destOrd="0" presId="urn:microsoft.com/office/officeart/2009/3/layout/FramedTextPicture"/>
    <dgm:cxn modelId="{15F60C6C-BE40-4A4E-A3A2-905EA6A5CA4E}" type="presParOf" srcId="{52569E5C-502E-45B5-A1EF-99560AEEB9D3}" destId="{B16CE284-1FC0-40C4-956D-530DE18528C7}" srcOrd="4" destOrd="0" presId="urn:microsoft.com/office/officeart/2009/3/layout/FramedTextPicture"/>
    <dgm:cxn modelId="{147D2554-DA95-4E4B-A307-A8E23C4DB12E}" type="presParOf" srcId="{52569E5C-502E-45B5-A1EF-99560AEEB9D3}" destId="{94740B34-2C5A-45B5-9937-4AD97F3ED1E5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41F1D8-1F9A-4D07-ABF3-D52B98F352E7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960901-B2D8-494F-AD54-8713CF0C019C}">
      <dgm:prSet phldrT="[Text]" custT="1"/>
      <dgm:spPr>
        <a:solidFill>
          <a:srgbClr val="CDDB28"/>
        </a:solidFill>
      </dgm:spPr>
      <dgm:t>
        <a:bodyPr/>
        <a:lstStyle/>
        <a:p>
          <a:r>
            <a:rPr lang="en-US" sz="2800" b="1" dirty="0">
              <a:solidFill>
                <a:srgbClr val="002060"/>
              </a:solidFill>
              <a:latin typeface="Arial Narrow" panose="020B0606020202030204" pitchFamily="34" charset="0"/>
            </a:rPr>
            <a:t>65%</a:t>
          </a:r>
          <a:r>
            <a:rPr lang="en-US" sz="2000" b="1" dirty="0">
              <a:solidFill>
                <a:srgbClr val="002060"/>
              </a:solidFill>
              <a:latin typeface="Arial Narrow" panose="020B0606020202030204" pitchFamily="34" charset="0"/>
            </a:rPr>
            <a:t> </a:t>
          </a:r>
        </a:p>
        <a:p>
          <a:r>
            <a:rPr lang="en-US" sz="1600" b="0" dirty="0">
              <a:solidFill>
                <a:srgbClr val="002060"/>
              </a:solidFill>
              <a:latin typeface="Arial Narrow" panose="020B0606020202030204" pitchFamily="34" charset="0"/>
            </a:rPr>
            <a:t>(Internet users)</a:t>
          </a:r>
        </a:p>
        <a:p>
          <a:r>
            <a:rPr lang="en-US" sz="2000" b="1" dirty="0">
              <a:solidFill>
                <a:srgbClr val="002060"/>
              </a:solidFill>
              <a:latin typeface="Arial Narrow" panose="020B0606020202030204" pitchFamily="34" charset="0"/>
            </a:rPr>
            <a:t>BUY ONLINE</a:t>
          </a:r>
        </a:p>
      </dgm:t>
    </dgm:pt>
    <dgm:pt modelId="{BAFF3E2F-FB70-482A-9DFE-02A0DDFDB363}" type="parTrans" cxnId="{10897FC1-A703-4CDB-86E2-785CB2504E1E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298EAC15-FBE1-4540-B8BE-80C6E2991F98}" type="sibTrans" cxnId="{10897FC1-A703-4CDB-86E2-785CB2504E1E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498A1535-B94C-49CA-8866-826F50F58D34}">
      <dgm:prSet phldrT="[Text]"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  <a:latin typeface="Arial Narrow" panose="020B0606020202030204" pitchFamily="34" charset="0"/>
            </a:rPr>
            <a:t>Clothes, sports goods</a:t>
          </a:r>
        </a:p>
      </dgm:t>
    </dgm:pt>
    <dgm:pt modelId="{BE7EED50-7FBA-4FA6-8964-8C7701B73E6A}" type="parTrans" cxnId="{35F00F05-212B-4426-8C77-3E5C1460B1BD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B12F25D1-CE8E-4A2C-9EFE-EA0A148EE740}" type="sibTrans" cxnId="{35F00F05-212B-4426-8C77-3E5C1460B1BD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B0F50797-13A7-4527-95D9-905192B5B111}">
      <dgm:prSet phldrT="[Text]"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  <a:latin typeface="Arial Narrow" panose="020B0606020202030204" pitchFamily="34" charset="0"/>
            </a:rPr>
            <a:t>Hotel accommodation</a:t>
          </a:r>
        </a:p>
      </dgm:t>
    </dgm:pt>
    <dgm:pt modelId="{4EB58C61-FED3-4BB3-B6D3-325B6E3F15BD}" type="parTrans" cxnId="{49157ECB-013C-4FD0-BDA2-A321FAE49230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B50752D0-A354-48B7-B3EA-ECE6106BD200}" type="sibTrans" cxnId="{49157ECB-013C-4FD0-BDA2-A321FAE49230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A538BA08-BFC2-4058-9580-001B8B0263B7}">
      <dgm:prSet phldrT="[Text]" custT="1"/>
      <dgm:spPr/>
      <dgm:t>
        <a:bodyPr/>
        <a:lstStyle/>
        <a:p>
          <a:r>
            <a:rPr lang="en-US" sz="1600" dirty="0">
              <a:solidFill>
                <a:srgbClr val="002060"/>
              </a:solidFill>
              <a:latin typeface="Arial Narrow" panose="020B0606020202030204" pitchFamily="34" charset="0"/>
            </a:rPr>
            <a:t>Other travel arrangements</a:t>
          </a:r>
        </a:p>
      </dgm:t>
    </dgm:pt>
    <dgm:pt modelId="{8845CA4D-E521-4AEC-89E3-B8EA6A081B92}" type="parTrans" cxnId="{6DCDCBC3-4F1E-4664-A17E-64178B0D6A6C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0FDEB22C-12E1-41B3-A07C-94DC3823D8D4}" type="sibTrans" cxnId="{6DCDCBC3-4F1E-4664-A17E-64178B0D6A6C}">
      <dgm:prSet/>
      <dgm:spPr/>
      <dgm:t>
        <a:bodyPr/>
        <a:lstStyle/>
        <a:p>
          <a:endParaRPr lang="en-US" sz="1400">
            <a:latin typeface="Arial Narrow" panose="020B0606020202030204" pitchFamily="34" charset="0"/>
          </a:endParaRPr>
        </a:p>
      </dgm:t>
    </dgm:pt>
    <dgm:pt modelId="{4DFEA12A-C2EF-44E9-A06C-307530C0BC3D}">
      <dgm:prSet phldrT="[Text]" custT="1"/>
      <dgm:spPr/>
      <dgm:t>
        <a:bodyPr/>
        <a:lstStyle/>
        <a:p>
          <a:r>
            <a:rPr lang="en-US" sz="1600" b="0" dirty="0">
              <a:solidFill>
                <a:srgbClr val="002060"/>
              </a:solidFill>
              <a:latin typeface="Arial Narrow" panose="020B0606020202030204" pitchFamily="34" charset="0"/>
            </a:rPr>
            <a:t>Event tickets</a:t>
          </a:r>
        </a:p>
      </dgm:t>
    </dgm:pt>
    <dgm:pt modelId="{E9DA859A-FEB3-4619-BBC3-036B0E0B4FA6}" type="parTrans" cxnId="{F4F2BD0B-5F73-4CA7-93AC-B5235141FA1B}">
      <dgm:prSet/>
      <dgm:spPr/>
      <dgm:t>
        <a:bodyPr/>
        <a:lstStyle/>
        <a:p>
          <a:endParaRPr lang="en-US"/>
        </a:p>
      </dgm:t>
    </dgm:pt>
    <dgm:pt modelId="{26BCF5D4-61A0-4D7E-BBD9-9EDB41E40AC1}" type="sibTrans" cxnId="{F4F2BD0B-5F73-4CA7-93AC-B5235141FA1B}">
      <dgm:prSet/>
      <dgm:spPr/>
      <dgm:t>
        <a:bodyPr/>
        <a:lstStyle/>
        <a:p>
          <a:endParaRPr lang="en-US"/>
        </a:p>
      </dgm:t>
    </dgm:pt>
    <dgm:pt modelId="{82853C26-C92E-4D98-BA92-8FF1F623F7E8}" type="pres">
      <dgm:prSet presAssocID="{BD41F1D8-1F9A-4D07-ABF3-D52B98F352E7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27F0CC4-6DBD-4660-AC21-E45A52847F1A}" type="pres">
      <dgm:prSet presAssocID="{0B960901-B2D8-494F-AD54-8713CF0C019C}" presName="Parent" presStyleLbl="node1" presStyleIdx="0" presStyleCnt="2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304AEF63-B9EE-4A89-BADF-C87BAD39F216}" type="pres">
      <dgm:prSet presAssocID="{498A1535-B94C-49CA-8866-826F50F58D34}" presName="Accent" presStyleLbl="node1" presStyleIdx="1" presStyleCnt="2"/>
      <dgm:spPr>
        <a:solidFill>
          <a:srgbClr val="002060"/>
        </a:solidFill>
      </dgm:spPr>
    </dgm:pt>
    <dgm:pt modelId="{464C4321-26BA-48B2-8F6F-BA35EB0EFA11}" type="pres">
      <dgm:prSet presAssocID="{498A1535-B94C-49CA-8866-826F50F58D34}" presName="Image1" presStyleLbl="fgImgPlace1" presStyleIdx="0" presStyleCnt="4"/>
      <dgm:spPr>
        <a:solidFill>
          <a:srgbClr val="DFE2E7"/>
        </a:solidFill>
      </dgm:spPr>
    </dgm:pt>
    <dgm:pt modelId="{41ED43AA-93A3-42E4-B5A0-EC5BCCE83D9E}" type="pres">
      <dgm:prSet presAssocID="{498A1535-B94C-49CA-8866-826F50F58D34}" presName="Child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0EAC7-48EB-4CD7-B184-E41633DB9520}" type="pres">
      <dgm:prSet presAssocID="{B0F50797-13A7-4527-95D9-905192B5B111}" presName="Image2" presStyleCnt="0"/>
      <dgm:spPr/>
    </dgm:pt>
    <dgm:pt modelId="{24213E33-8A5E-4F38-98BE-5164840037A8}" type="pres">
      <dgm:prSet presAssocID="{B0F50797-13A7-4527-95D9-905192B5B111}" presName="Image" presStyleLbl="fgImgPlace1" presStyleIdx="1" presStyleCnt="4"/>
      <dgm:spPr>
        <a:solidFill>
          <a:srgbClr val="DFE2E7"/>
        </a:solidFill>
      </dgm:spPr>
    </dgm:pt>
    <dgm:pt modelId="{AC135D2B-6ADA-4D31-962C-6C27430B3F07}" type="pres">
      <dgm:prSet presAssocID="{B0F50797-13A7-4527-95D9-905192B5B111}" presName="Child2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0A5EF-6DF3-47DE-84E9-467680A9D2DB}" type="pres">
      <dgm:prSet presAssocID="{A538BA08-BFC2-4058-9580-001B8B0263B7}" presName="Image3" presStyleCnt="0"/>
      <dgm:spPr/>
    </dgm:pt>
    <dgm:pt modelId="{8D4CAD4D-A77A-4770-AFD4-FA1C54CE6C82}" type="pres">
      <dgm:prSet presAssocID="{A538BA08-BFC2-4058-9580-001B8B0263B7}" presName="Image" presStyleLbl="fgImgPlace1" presStyleIdx="2" presStyleCnt="4"/>
      <dgm:spPr>
        <a:solidFill>
          <a:srgbClr val="DFE2E7"/>
        </a:solidFill>
      </dgm:spPr>
    </dgm:pt>
    <dgm:pt modelId="{79FF7CC1-4E91-4934-9EB2-13B472C38EF5}" type="pres">
      <dgm:prSet presAssocID="{A538BA08-BFC2-4058-9580-001B8B0263B7}" presName="Child3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E091E-4011-4B75-B6A0-A1677A961AC2}" type="pres">
      <dgm:prSet presAssocID="{4DFEA12A-C2EF-44E9-A06C-307530C0BC3D}" presName="Image4" presStyleCnt="0"/>
      <dgm:spPr/>
    </dgm:pt>
    <dgm:pt modelId="{70A1EF4C-2986-4D23-8E85-8379E029A254}" type="pres">
      <dgm:prSet presAssocID="{4DFEA12A-C2EF-44E9-A06C-307530C0BC3D}" presName="Image" presStyleLbl="fgImgPlace1" presStyleIdx="3" presStyleCnt="4"/>
      <dgm:spPr>
        <a:solidFill>
          <a:srgbClr val="DFE2E7"/>
        </a:solidFill>
      </dgm:spPr>
    </dgm:pt>
    <dgm:pt modelId="{255DD660-FB7E-41BE-B6BE-3C16A71B2C23}" type="pres">
      <dgm:prSet presAssocID="{4DFEA12A-C2EF-44E9-A06C-307530C0BC3D}" presName="Child4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67F1FA-9FC9-44A1-92EC-EC5359D52C41}" type="presOf" srcId="{A538BA08-BFC2-4058-9580-001B8B0263B7}" destId="{79FF7CC1-4E91-4934-9EB2-13B472C38EF5}" srcOrd="0" destOrd="0" presId="urn:microsoft.com/office/officeart/2011/layout/RadialPictureList"/>
    <dgm:cxn modelId="{10897FC1-A703-4CDB-86E2-785CB2504E1E}" srcId="{BD41F1D8-1F9A-4D07-ABF3-D52B98F352E7}" destId="{0B960901-B2D8-494F-AD54-8713CF0C019C}" srcOrd="0" destOrd="0" parTransId="{BAFF3E2F-FB70-482A-9DFE-02A0DDFDB363}" sibTransId="{298EAC15-FBE1-4540-B8BE-80C6E2991F98}"/>
    <dgm:cxn modelId="{7343AF59-D30A-46DC-A883-0B7C15490441}" type="presOf" srcId="{4DFEA12A-C2EF-44E9-A06C-307530C0BC3D}" destId="{255DD660-FB7E-41BE-B6BE-3C16A71B2C23}" srcOrd="0" destOrd="0" presId="urn:microsoft.com/office/officeart/2011/layout/RadialPictureList"/>
    <dgm:cxn modelId="{B109498A-3A49-47AB-97FF-4224AF5A8438}" type="presOf" srcId="{BD41F1D8-1F9A-4D07-ABF3-D52B98F352E7}" destId="{82853C26-C92E-4D98-BA92-8FF1F623F7E8}" srcOrd="0" destOrd="0" presId="urn:microsoft.com/office/officeart/2011/layout/RadialPictureList"/>
    <dgm:cxn modelId="{F66CD883-9EBF-445F-B218-D9A991D00BE1}" type="presOf" srcId="{0B960901-B2D8-494F-AD54-8713CF0C019C}" destId="{627F0CC4-6DBD-4660-AC21-E45A52847F1A}" srcOrd="0" destOrd="0" presId="urn:microsoft.com/office/officeart/2011/layout/RadialPictureList"/>
    <dgm:cxn modelId="{D0AF234B-FEE6-436F-8CB5-5CB8BC1D0FAE}" type="presOf" srcId="{498A1535-B94C-49CA-8866-826F50F58D34}" destId="{41ED43AA-93A3-42E4-B5A0-EC5BCCE83D9E}" srcOrd="0" destOrd="0" presId="urn:microsoft.com/office/officeart/2011/layout/RadialPictureList"/>
    <dgm:cxn modelId="{49157ECB-013C-4FD0-BDA2-A321FAE49230}" srcId="{0B960901-B2D8-494F-AD54-8713CF0C019C}" destId="{B0F50797-13A7-4527-95D9-905192B5B111}" srcOrd="1" destOrd="0" parTransId="{4EB58C61-FED3-4BB3-B6D3-325B6E3F15BD}" sibTransId="{B50752D0-A354-48B7-B3EA-ECE6106BD200}"/>
    <dgm:cxn modelId="{40F6DA66-22F1-41A0-9FC1-A00702D83912}" type="presOf" srcId="{B0F50797-13A7-4527-95D9-905192B5B111}" destId="{AC135D2B-6ADA-4D31-962C-6C27430B3F07}" srcOrd="0" destOrd="0" presId="urn:microsoft.com/office/officeart/2011/layout/RadialPictureList"/>
    <dgm:cxn modelId="{6DCDCBC3-4F1E-4664-A17E-64178B0D6A6C}" srcId="{0B960901-B2D8-494F-AD54-8713CF0C019C}" destId="{A538BA08-BFC2-4058-9580-001B8B0263B7}" srcOrd="2" destOrd="0" parTransId="{8845CA4D-E521-4AEC-89E3-B8EA6A081B92}" sibTransId="{0FDEB22C-12E1-41B3-A07C-94DC3823D8D4}"/>
    <dgm:cxn modelId="{F4F2BD0B-5F73-4CA7-93AC-B5235141FA1B}" srcId="{0B960901-B2D8-494F-AD54-8713CF0C019C}" destId="{4DFEA12A-C2EF-44E9-A06C-307530C0BC3D}" srcOrd="3" destOrd="0" parTransId="{E9DA859A-FEB3-4619-BBC3-036B0E0B4FA6}" sibTransId="{26BCF5D4-61A0-4D7E-BBD9-9EDB41E40AC1}"/>
    <dgm:cxn modelId="{35F00F05-212B-4426-8C77-3E5C1460B1BD}" srcId="{0B960901-B2D8-494F-AD54-8713CF0C019C}" destId="{498A1535-B94C-49CA-8866-826F50F58D34}" srcOrd="0" destOrd="0" parTransId="{BE7EED50-7FBA-4FA6-8964-8C7701B73E6A}" sibTransId="{B12F25D1-CE8E-4A2C-9EFE-EA0A148EE740}"/>
    <dgm:cxn modelId="{F383AEC1-B595-427E-9E7E-7BDDC33AB2F9}" type="presParOf" srcId="{82853C26-C92E-4D98-BA92-8FF1F623F7E8}" destId="{627F0CC4-6DBD-4660-AC21-E45A52847F1A}" srcOrd="0" destOrd="0" presId="urn:microsoft.com/office/officeart/2011/layout/RadialPictureList"/>
    <dgm:cxn modelId="{149670D0-FFB3-4869-AC10-A2899E7A9C53}" type="presParOf" srcId="{82853C26-C92E-4D98-BA92-8FF1F623F7E8}" destId="{304AEF63-B9EE-4A89-BADF-C87BAD39F216}" srcOrd="1" destOrd="0" presId="urn:microsoft.com/office/officeart/2011/layout/RadialPictureList"/>
    <dgm:cxn modelId="{7AEB659D-C3E1-481D-905B-ECAD152F9BDF}" type="presParOf" srcId="{82853C26-C92E-4D98-BA92-8FF1F623F7E8}" destId="{464C4321-26BA-48B2-8F6F-BA35EB0EFA11}" srcOrd="2" destOrd="0" presId="urn:microsoft.com/office/officeart/2011/layout/RadialPictureList"/>
    <dgm:cxn modelId="{C1ED5267-F903-4E2D-9A22-7A71EA5736F4}" type="presParOf" srcId="{82853C26-C92E-4D98-BA92-8FF1F623F7E8}" destId="{41ED43AA-93A3-42E4-B5A0-EC5BCCE83D9E}" srcOrd="3" destOrd="0" presId="urn:microsoft.com/office/officeart/2011/layout/RadialPictureList"/>
    <dgm:cxn modelId="{B5C47CDC-BF79-423D-B8AE-ED6AF7D2F7A6}" type="presParOf" srcId="{82853C26-C92E-4D98-BA92-8FF1F623F7E8}" destId="{8720EAC7-48EB-4CD7-B184-E41633DB9520}" srcOrd="4" destOrd="0" presId="urn:microsoft.com/office/officeart/2011/layout/RadialPictureList"/>
    <dgm:cxn modelId="{BD6923FB-71B0-470C-8289-2E01832CEBEC}" type="presParOf" srcId="{8720EAC7-48EB-4CD7-B184-E41633DB9520}" destId="{24213E33-8A5E-4F38-98BE-5164840037A8}" srcOrd="0" destOrd="0" presId="urn:microsoft.com/office/officeart/2011/layout/RadialPictureList"/>
    <dgm:cxn modelId="{7D7AE754-9F14-4DE5-A6C0-A6F9D5245C6C}" type="presParOf" srcId="{82853C26-C92E-4D98-BA92-8FF1F623F7E8}" destId="{AC135D2B-6ADA-4D31-962C-6C27430B3F07}" srcOrd="5" destOrd="0" presId="urn:microsoft.com/office/officeart/2011/layout/RadialPictureList"/>
    <dgm:cxn modelId="{07F856A4-9999-4456-A2F8-1FE200F5D6E7}" type="presParOf" srcId="{82853C26-C92E-4D98-BA92-8FF1F623F7E8}" destId="{D0B0A5EF-6DF3-47DE-84E9-467680A9D2DB}" srcOrd="6" destOrd="0" presId="urn:microsoft.com/office/officeart/2011/layout/RadialPictureList"/>
    <dgm:cxn modelId="{FF40F061-5CD7-4D21-A75C-02B1AD6B0E53}" type="presParOf" srcId="{D0B0A5EF-6DF3-47DE-84E9-467680A9D2DB}" destId="{8D4CAD4D-A77A-4770-AFD4-FA1C54CE6C82}" srcOrd="0" destOrd="0" presId="urn:microsoft.com/office/officeart/2011/layout/RadialPictureList"/>
    <dgm:cxn modelId="{2A609106-E9D4-43E4-BD8D-D68C7DA6126D}" type="presParOf" srcId="{82853C26-C92E-4D98-BA92-8FF1F623F7E8}" destId="{79FF7CC1-4E91-4934-9EB2-13B472C38EF5}" srcOrd="7" destOrd="0" presId="urn:microsoft.com/office/officeart/2011/layout/RadialPictureList"/>
    <dgm:cxn modelId="{49B24E93-2B12-44AB-9612-4A32928D2781}" type="presParOf" srcId="{82853C26-C92E-4D98-BA92-8FF1F623F7E8}" destId="{E6DE091E-4011-4B75-B6A0-A1677A961AC2}" srcOrd="8" destOrd="0" presId="urn:microsoft.com/office/officeart/2011/layout/RadialPictureList"/>
    <dgm:cxn modelId="{F64C3661-D144-45C1-86E4-9A2D30B0431C}" type="presParOf" srcId="{E6DE091E-4011-4B75-B6A0-A1677A961AC2}" destId="{70A1EF4C-2986-4D23-8E85-8379E029A254}" srcOrd="0" destOrd="0" presId="urn:microsoft.com/office/officeart/2011/layout/RadialPictureList"/>
    <dgm:cxn modelId="{2A313FA8-E709-4190-BA38-BBD6AC4C3B49}" type="presParOf" srcId="{82853C26-C92E-4D98-BA92-8FF1F623F7E8}" destId="{255DD660-FB7E-41BE-B6BE-3C16A71B2C23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1B3F06-7128-49AF-B6B7-E7489BBFAAA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645901-B83B-47A1-9476-47DDB810CB88}">
      <dgm:prSet phldrT="[Text]" custT="1"/>
      <dgm:spPr>
        <a:solidFill>
          <a:srgbClr val="CDDB28"/>
        </a:solidFill>
        <a:ln>
          <a:solidFill>
            <a:srgbClr val="CDDB28"/>
          </a:solidFill>
        </a:ln>
      </dgm:spPr>
      <dgm:t>
        <a:bodyPr/>
        <a:lstStyle/>
        <a:p>
          <a:r>
            <a:rPr lang="en-US" sz="2400" b="1" dirty="0">
              <a:solidFill>
                <a:srgbClr val="002060"/>
              </a:solidFill>
              <a:latin typeface="+mn-lt"/>
            </a:rPr>
            <a:t>INTERNET USERS</a:t>
          </a:r>
        </a:p>
      </dgm:t>
    </dgm:pt>
    <dgm:pt modelId="{F725A688-EFD3-4C97-8721-1A7E81092C91}" type="parTrans" cxnId="{659B504E-6A0C-41CC-8BC6-8C09F376AEFE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67936975-DF3B-42C5-A3EB-38F5AFF3213A}" type="sibTrans" cxnId="{659B504E-6A0C-41CC-8BC6-8C09F376AEFE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35DB4CE5-A2AD-4815-B4A3-CEF75C979DA7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13A94212-5CAF-4178-87FD-B8B2F5B8387C}" type="parTrans" cxnId="{1E38B274-28AC-44B0-8CE4-BD2BF33FA7A0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189C725A-E7C1-4E49-9102-D4FE5FA7F1DE}" type="sibTrans" cxnId="{1E38B274-28AC-44B0-8CE4-BD2BF33FA7A0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05F108D2-BB83-43C8-82ED-019518BD5F69}">
      <dgm:prSet phldrT="[Text]" custT="1"/>
      <dgm:spPr/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70% consult with the Web before making a purchase (online or offline)</a:t>
          </a:r>
        </a:p>
      </dgm:t>
    </dgm:pt>
    <dgm:pt modelId="{EC239A3F-612A-45FF-843A-74EFD941F7AD}" type="parTrans" cxnId="{FB8D3C50-DB85-485B-8EB3-08F94132C381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C36121C0-5A4E-4204-8F0F-F400C08EBFAC}" type="sibTrans" cxnId="{FB8D3C50-DB85-485B-8EB3-08F94132C381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EA5FC2FC-9F4A-4B69-9027-20D67A912691}">
      <dgm:prSet phldrT="[Text]" custT="1"/>
      <dgm:spPr>
        <a:solidFill>
          <a:srgbClr val="CDDB28"/>
        </a:solidFill>
        <a:ln>
          <a:solidFill>
            <a:srgbClr val="CDDB28"/>
          </a:solidFill>
        </a:ln>
      </dgm:spPr>
      <dgm:t>
        <a:bodyPr/>
        <a:lstStyle/>
        <a:p>
          <a:r>
            <a:rPr lang="en-US" sz="2400" b="1" dirty="0">
              <a:solidFill>
                <a:srgbClr val="002060"/>
              </a:solidFill>
              <a:latin typeface="+mn-lt"/>
            </a:rPr>
            <a:t>MOBILE INTERNET USERS  </a:t>
          </a:r>
        </a:p>
      </dgm:t>
    </dgm:pt>
    <dgm:pt modelId="{58800AEB-D050-42FF-ACE9-DD50D776D8F4}" type="parTrans" cxnId="{7C97B14D-5B0F-467A-AA2F-CD7DDE277D0C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6A66A545-796D-4627-ABEB-77F8E8C193D7}" type="sibTrans" cxnId="{7C97B14D-5B0F-467A-AA2F-CD7DDE277D0C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893F179B-4B3D-4710-B8E2-1F1B0AC7C802}">
      <dgm:prSet phldrT="[Text]" custT="1"/>
      <dgm:spPr/>
      <dgm:t>
        <a:bodyPr/>
        <a:lstStyle/>
        <a:p>
          <a:r>
            <a:rPr lang="en-US" sz="2000" dirty="0">
              <a:latin typeface="+mn-lt"/>
            </a:rPr>
            <a:t> </a:t>
          </a:r>
        </a:p>
      </dgm:t>
    </dgm:pt>
    <dgm:pt modelId="{288D6285-0066-4B11-9A8F-797B665909B9}" type="parTrans" cxnId="{9690E006-EDA0-4F6C-B067-D616A25B6B57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C07F36B4-5176-4CB9-B935-62FE91B66D44}" type="sibTrans" cxnId="{9690E006-EDA0-4F6C-B067-D616A25B6B57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E5233089-2C18-4A73-B726-F87648BA4597}">
      <dgm:prSet phldrT="[Text]" custT="1"/>
      <dgm:spPr/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59% use mobile to consult on products or compare prices whilst shopping in-store</a:t>
          </a:r>
        </a:p>
      </dgm:t>
    </dgm:pt>
    <dgm:pt modelId="{863C7124-21CE-4BF8-8657-E19DBB20BFC4}" type="parTrans" cxnId="{CA08ABE8-E823-4F10-9C7E-D18448AE91BA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8076DD16-D36F-4693-9039-0B4C7974657E}" type="sibTrans" cxnId="{CA08ABE8-E823-4F10-9C7E-D18448AE91BA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1B5AD043-2E05-45FA-B259-EB3C1581008F}">
      <dgm:prSet phldrT="[Text]" custT="1"/>
      <dgm:spPr>
        <a:solidFill>
          <a:srgbClr val="CDDB28"/>
        </a:solidFill>
        <a:ln>
          <a:solidFill>
            <a:srgbClr val="CDDB28"/>
          </a:solidFill>
        </a:ln>
      </dgm:spPr>
      <dgm:t>
        <a:bodyPr/>
        <a:lstStyle/>
        <a:p>
          <a:r>
            <a:rPr lang="en-US" sz="2400" b="1" dirty="0">
              <a:solidFill>
                <a:srgbClr val="002060"/>
              </a:solidFill>
              <a:latin typeface="+mn-lt"/>
            </a:rPr>
            <a:t>INTERNET USERS ACTIVE ON SOCIAL MEDIA</a:t>
          </a:r>
        </a:p>
      </dgm:t>
    </dgm:pt>
    <dgm:pt modelId="{EBF724E3-372D-46DF-8194-BDE5277B70F4}" type="parTrans" cxnId="{D867C901-1E48-4E6F-9275-7D02E64C4205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D61299F2-AE49-41E5-95B6-B27B29C8BE3F}" type="sibTrans" cxnId="{D867C901-1E48-4E6F-9275-7D02E64C4205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EF09EB3E-22D6-47E9-84B2-551B63725DF7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4FE0F845-1E55-44E2-B33B-535637AD689B}" type="parTrans" cxnId="{CC67EBF8-81F9-49BC-8584-A585D2AEE486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A8E4A86C-D652-4642-8692-2F7D38B538C3}" type="sibTrans" cxnId="{CC67EBF8-81F9-49BC-8584-A585D2AEE486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5AF9D46E-8224-48CB-88A7-940A35DF53F5}">
      <dgm:prSet phldrT="[Text]" custT="1"/>
      <dgm:spPr/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63% follow </a:t>
          </a:r>
          <a:r>
            <a:rPr lang="en-US" sz="2000" b="0" dirty="0" err="1">
              <a:solidFill>
                <a:srgbClr val="002060"/>
              </a:solidFill>
              <a:latin typeface="+mn-lt"/>
            </a:rPr>
            <a:t>favourite</a:t>
          </a:r>
          <a:r>
            <a:rPr lang="en-US" sz="2000" b="0" dirty="0">
              <a:solidFill>
                <a:srgbClr val="002060"/>
              </a:solidFill>
              <a:latin typeface="+mn-lt"/>
            </a:rPr>
            <a:t> brands/retailers</a:t>
          </a:r>
        </a:p>
      </dgm:t>
    </dgm:pt>
    <dgm:pt modelId="{CE10E17C-AC1A-4776-80E1-9AD0A76A548D}" type="parTrans" cxnId="{5F8B04AA-A522-4146-96E1-9F6849F16723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E4A479EF-1253-471C-8923-D4D6E726AB11}" type="sibTrans" cxnId="{5F8B04AA-A522-4146-96E1-9F6849F16723}">
      <dgm:prSet/>
      <dgm:spPr/>
      <dgm:t>
        <a:bodyPr/>
        <a:lstStyle/>
        <a:p>
          <a:endParaRPr lang="en-US" sz="2000">
            <a:latin typeface="+mn-lt"/>
          </a:endParaRPr>
        </a:p>
      </dgm:t>
    </dgm:pt>
    <dgm:pt modelId="{8891E01A-2D4B-4DA4-AE0C-A2ED33E195C9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81F57445-9EF3-4803-94CF-B302EE477CD6}" type="parTrans" cxnId="{9E61BBDB-302B-4265-BE2E-05A46527D95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0006863-ABAB-49A6-BB6B-6703CF2EF5A7}" type="sibTrans" cxnId="{9E61BBDB-302B-4265-BE2E-05A46527D95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A850BEBB-100E-4350-8762-9387E8609742}">
      <dgm:prSet phldrT="[Text]" custT="1"/>
      <dgm:spPr/>
      <dgm:t>
        <a:bodyPr/>
        <a:lstStyle/>
        <a:p>
          <a:endParaRPr lang="en-US" sz="2000" b="1" dirty="0">
            <a:latin typeface="+mn-lt"/>
          </a:endParaRPr>
        </a:p>
      </dgm:t>
    </dgm:pt>
    <dgm:pt modelId="{A924E0FD-DF21-46BD-838F-005D87AF28DF}" type="parTrans" cxnId="{9C1FE185-8EFF-4F70-97CA-43888E9C7B81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B068D89-80CD-4C18-8739-99AAC8401FED}" type="sibTrans" cxnId="{9C1FE185-8EFF-4F70-97CA-43888E9C7B81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08DA6B0-0697-4F0A-AC1B-B8AA1EE6113D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DEE2A63A-69EA-4558-9A96-D2132F4277E3}" type="parTrans" cxnId="{8CF402FA-48D4-470A-BCE1-A24FB8066038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E9228B9-A2B9-42D8-8E1D-4105D2D5A240}" type="sibTrans" cxnId="{8CF402FA-48D4-470A-BCE1-A24FB8066038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E41B872-0C79-46CF-9C13-2F39FE678048}">
      <dgm:prSet phldrT="[Text]" custT="1"/>
      <dgm:spPr/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87% are active on social media</a:t>
          </a:r>
        </a:p>
      </dgm:t>
    </dgm:pt>
    <dgm:pt modelId="{A8992B61-D78D-4565-8406-82045FF2E562}" type="parTrans" cxnId="{997DBC25-3C8D-4DD7-97F2-6C4BB9D4D759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B483C81-EA0D-4FFA-ABB4-29DA8770F835}" type="sibTrans" cxnId="{997DBC25-3C8D-4DD7-97F2-6C4BB9D4D759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8F2726A-18DD-46BC-8A4A-AEEE31E143EA}">
      <dgm:prSet phldrT="[Text]" custT="1"/>
      <dgm:spPr/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61% check out reviews/expert recommendations before making a purchase</a:t>
          </a:r>
        </a:p>
      </dgm:t>
    </dgm:pt>
    <dgm:pt modelId="{13BB5FC2-35A0-4FB5-897B-05840F0A3F16}" type="parTrans" cxnId="{2245F293-2F2C-49B5-8299-86C76776AE3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A165A9D0-7748-4B7C-B8D7-A8EDA3F4A747}" type="sibTrans" cxnId="{2245F293-2F2C-49B5-8299-86C76776AE3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6677127-EA59-45CA-8DD2-5E30CA7ED64C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FD79EF0D-E4B6-4FE7-9D77-E8F8D85EC7DA}" type="parTrans" cxnId="{14984CE2-FACB-43CF-A130-F22F8E09782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8F8DC11-C69A-410F-A04F-B29AAEB99320}" type="sibTrans" cxnId="{14984CE2-FACB-43CF-A130-F22F8E09782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C7D4425-F976-40EB-8797-DBDC247E2ED1}">
      <dgm:prSet phldrT="[Text]" custT="1"/>
      <dgm:spPr/>
      <dgm:t>
        <a:bodyPr/>
        <a:lstStyle/>
        <a:p>
          <a:endParaRPr lang="en-US" sz="2000" dirty="0">
            <a:latin typeface="+mn-lt"/>
          </a:endParaRPr>
        </a:p>
      </dgm:t>
    </dgm:pt>
    <dgm:pt modelId="{D0A72C87-E461-432B-9AC1-951E73522FFD}" type="parTrans" cxnId="{6FC7DFFD-E8E9-4F30-BCB4-BD6E9FD8AE4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4C28AEE0-2EB6-4772-9260-3F0DC6B9289A}" type="sibTrans" cxnId="{6FC7DFFD-E8E9-4F30-BCB4-BD6E9FD8AE4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35B18FC9-26E6-46C3-B785-AE9163C64453}" type="pres">
      <dgm:prSet presAssocID="{EC1B3F06-7128-49AF-B6B7-E7489BBFAAA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92A3640-A67B-40F1-A9F4-991752762093}" type="pres">
      <dgm:prSet presAssocID="{F0645901-B83B-47A1-9476-47DDB810CB88}" presName="composite" presStyleCnt="0"/>
      <dgm:spPr/>
    </dgm:pt>
    <dgm:pt modelId="{1859F7A8-0794-45FD-9CAD-6D457BFCB333}" type="pres">
      <dgm:prSet presAssocID="{F0645901-B83B-47A1-9476-47DDB810CB88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CDF27-E580-45A5-97AB-62F0AB1B8380}" type="pres">
      <dgm:prSet presAssocID="{F0645901-B83B-47A1-9476-47DDB810CB88}" presName="Parent" presStyleLbl="alignNode1" presStyleIdx="0" presStyleCnt="3" custScaleX="200893" custScaleY="12335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AE6BE-765A-4884-B4B1-E8A7EFA9362E}" type="pres">
      <dgm:prSet presAssocID="{F0645901-B83B-47A1-9476-47DDB810CB88}" presName="Accent" presStyleLbl="parChTrans1D1" presStyleIdx="0" presStyleCnt="3"/>
      <dgm:spPr>
        <a:ln>
          <a:solidFill>
            <a:srgbClr val="CDDB28"/>
          </a:solidFill>
        </a:ln>
      </dgm:spPr>
    </dgm:pt>
    <dgm:pt modelId="{C34EF30B-47F8-41B8-B936-F1E923AE4F7C}" type="pres">
      <dgm:prSet presAssocID="{F0645901-B83B-47A1-9476-47DDB810CB88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AB7467-9EE0-4D61-9BA7-6E9DD3D5F048}" type="pres">
      <dgm:prSet presAssocID="{67936975-DF3B-42C5-A3EB-38F5AFF3213A}" presName="sibTrans" presStyleCnt="0"/>
      <dgm:spPr/>
    </dgm:pt>
    <dgm:pt modelId="{13EC741B-BFB8-4FD4-84FD-CA5DF13BA3BF}" type="pres">
      <dgm:prSet presAssocID="{EA5FC2FC-9F4A-4B69-9027-20D67A912691}" presName="composite" presStyleCnt="0"/>
      <dgm:spPr/>
    </dgm:pt>
    <dgm:pt modelId="{812D82E0-3E3E-432A-88A2-F8222D910149}" type="pres">
      <dgm:prSet presAssocID="{EA5FC2FC-9F4A-4B69-9027-20D67A912691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66D2FE-4582-42D2-BE6D-F17752E7371C}" type="pres">
      <dgm:prSet presAssocID="{EA5FC2FC-9F4A-4B69-9027-20D67A912691}" presName="Parent" presStyleLbl="alignNode1" presStyleIdx="1" presStyleCnt="3" custScaleX="200893" custScaleY="12335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26F9A-9106-4808-B006-289E16F76343}" type="pres">
      <dgm:prSet presAssocID="{EA5FC2FC-9F4A-4B69-9027-20D67A912691}" presName="Accent" presStyleLbl="parChTrans1D1" presStyleIdx="1" presStyleCnt="3"/>
      <dgm:spPr>
        <a:ln>
          <a:solidFill>
            <a:srgbClr val="CDDB28"/>
          </a:solidFill>
        </a:ln>
      </dgm:spPr>
    </dgm:pt>
    <dgm:pt modelId="{D1E703F2-6C24-47A0-8FA1-F736C44E7E6B}" type="pres">
      <dgm:prSet presAssocID="{EA5FC2FC-9F4A-4B69-9027-20D67A912691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88953-4DE1-4A39-BC44-DFE840D21C3D}" type="pres">
      <dgm:prSet presAssocID="{6A66A545-796D-4627-ABEB-77F8E8C193D7}" presName="sibTrans" presStyleCnt="0"/>
      <dgm:spPr/>
    </dgm:pt>
    <dgm:pt modelId="{FC370C62-210A-4001-86F6-7DD1835A89DB}" type="pres">
      <dgm:prSet presAssocID="{1B5AD043-2E05-45FA-B259-EB3C1581008F}" presName="composite" presStyleCnt="0"/>
      <dgm:spPr/>
    </dgm:pt>
    <dgm:pt modelId="{59A1CAF4-5C15-49C3-97BD-09EF07CB18EA}" type="pres">
      <dgm:prSet presAssocID="{1B5AD043-2E05-45FA-B259-EB3C1581008F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1F650F-7A6E-4C5A-8C92-D8A903F18557}" type="pres">
      <dgm:prSet presAssocID="{1B5AD043-2E05-45FA-B259-EB3C1581008F}" presName="Parent" presStyleLbl="alignNode1" presStyleIdx="2" presStyleCnt="3" custScaleX="200893" custScaleY="12335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63098F-521F-46DE-A0F8-F7CDA783C70B}" type="pres">
      <dgm:prSet presAssocID="{1B5AD043-2E05-45FA-B259-EB3C1581008F}" presName="Accent" presStyleLbl="parChTrans1D1" presStyleIdx="2" presStyleCnt="3"/>
      <dgm:spPr>
        <a:ln>
          <a:solidFill>
            <a:srgbClr val="CDDB28"/>
          </a:solidFill>
        </a:ln>
      </dgm:spPr>
    </dgm:pt>
    <dgm:pt modelId="{993A27E1-010A-4E86-A1B9-5682132F002C}" type="pres">
      <dgm:prSet presAssocID="{1B5AD043-2E05-45FA-B259-EB3C1581008F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F3C30B-3658-41F4-865B-46CD8FFD950C}" type="presOf" srcId="{408DA6B0-0697-4F0A-AC1B-B8AA1EE6113D}" destId="{993A27E1-010A-4E86-A1B9-5682132F002C}" srcOrd="0" destOrd="3" presId="urn:microsoft.com/office/officeart/2011/layout/TabList"/>
    <dgm:cxn modelId="{F32ED062-A974-4809-8CB6-0D290D15FCE5}" type="presOf" srcId="{F0645901-B83B-47A1-9476-47DDB810CB88}" destId="{627CDF27-E580-45A5-97AB-62F0AB1B8380}" srcOrd="0" destOrd="0" presId="urn:microsoft.com/office/officeart/2011/layout/TabList"/>
    <dgm:cxn modelId="{4241768B-5986-4F03-B7CE-B8DD62931AA4}" type="presOf" srcId="{46677127-EA59-45CA-8DD2-5E30CA7ED64C}" destId="{D1E703F2-6C24-47A0-8FA1-F736C44E7E6B}" srcOrd="0" destOrd="0" presId="urn:microsoft.com/office/officeart/2011/layout/TabList"/>
    <dgm:cxn modelId="{CC67EBF8-81F9-49BC-8584-A585D2AEE486}" srcId="{1B5AD043-2E05-45FA-B259-EB3C1581008F}" destId="{EF09EB3E-22D6-47E9-84B2-551B63725DF7}" srcOrd="0" destOrd="0" parTransId="{4FE0F845-1E55-44E2-B33B-535637AD689B}" sibTransId="{A8E4A86C-D652-4642-8692-2F7D38B538C3}"/>
    <dgm:cxn modelId="{8CF402FA-48D4-470A-BCE1-A24FB8066038}" srcId="{1B5AD043-2E05-45FA-B259-EB3C1581008F}" destId="{408DA6B0-0697-4F0A-AC1B-B8AA1EE6113D}" srcOrd="4" destOrd="0" parTransId="{DEE2A63A-69EA-4558-9A96-D2132F4277E3}" sibTransId="{0E9228B9-A2B9-42D8-8E1D-4105D2D5A240}"/>
    <dgm:cxn modelId="{659B504E-6A0C-41CC-8BC6-8C09F376AEFE}" srcId="{EC1B3F06-7128-49AF-B6B7-E7489BBFAAA1}" destId="{F0645901-B83B-47A1-9476-47DDB810CB88}" srcOrd="0" destOrd="0" parTransId="{F725A688-EFD3-4C97-8721-1A7E81092C91}" sibTransId="{67936975-DF3B-42C5-A3EB-38F5AFF3213A}"/>
    <dgm:cxn modelId="{9C1FE185-8EFF-4F70-97CA-43888E9C7B81}" srcId="{EA5FC2FC-9F4A-4B69-9027-20D67A912691}" destId="{A850BEBB-100E-4350-8762-9387E8609742}" srcOrd="3" destOrd="0" parTransId="{A924E0FD-DF21-46BD-838F-005D87AF28DF}" sibTransId="{DB068D89-80CD-4C18-8739-99AAC8401FED}"/>
    <dgm:cxn modelId="{F606962F-3505-43AA-98D1-60AC969162BE}" type="presOf" srcId="{EC1B3F06-7128-49AF-B6B7-E7489BBFAAA1}" destId="{35B18FC9-26E6-46C3-B785-AE9163C64453}" srcOrd="0" destOrd="0" presId="urn:microsoft.com/office/officeart/2011/layout/TabList"/>
    <dgm:cxn modelId="{9690E006-EDA0-4F6C-B067-D616A25B6B57}" srcId="{EA5FC2FC-9F4A-4B69-9027-20D67A912691}" destId="{893F179B-4B3D-4710-B8E2-1F1B0AC7C802}" srcOrd="0" destOrd="0" parTransId="{288D6285-0066-4B11-9A8F-797B665909B9}" sibTransId="{C07F36B4-5176-4CB9-B935-62FE91B66D44}"/>
    <dgm:cxn modelId="{D8FB8D9E-F059-4B93-8A14-1F5419252733}" type="presOf" srcId="{35DB4CE5-A2AD-4815-B4A3-CEF75C979DA7}" destId="{1859F7A8-0794-45FD-9CAD-6D457BFCB333}" srcOrd="0" destOrd="0" presId="urn:microsoft.com/office/officeart/2011/layout/TabList"/>
    <dgm:cxn modelId="{2AF2651E-2DE7-4F7B-9573-6BA4ED912FB4}" type="presOf" srcId="{E8F2726A-18DD-46BC-8A4A-AEEE31E143EA}" destId="{993A27E1-010A-4E86-A1B9-5682132F002C}" srcOrd="0" destOrd="2" presId="urn:microsoft.com/office/officeart/2011/layout/TabList"/>
    <dgm:cxn modelId="{E0A704E8-3054-4103-AE00-1E5E4B4092DF}" type="presOf" srcId="{BE41B872-0C79-46CF-9C13-2F39FE678048}" destId="{C34EF30B-47F8-41B8-B936-F1E923AE4F7C}" srcOrd="0" destOrd="2" presId="urn:microsoft.com/office/officeart/2011/layout/TabList"/>
    <dgm:cxn modelId="{B2124466-C872-40EA-BFF9-5B0A19DA31BE}" type="presOf" srcId="{893F179B-4B3D-4710-B8E2-1F1B0AC7C802}" destId="{812D82E0-3E3E-432A-88A2-F8222D910149}" srcOrd="0" destOrd="0" presId="urn:microsoft.com/office/officeart/2011/layout/TabList"/>
    <dgm:cxn modelId="{0DB1F701-B461-48F3-8494-C312988B2284}" type="presOf" srcId="{05F108D2-BB83-43C8-82ED-019518BD5F69}" destId="{C34EF30B-47F8-41B8-B936-F1E923AE4F7C}" srcOrd="0" destOrd="1" presId="urn:microsoft.com/office/officeart/2011/layout/TabList"/>
    <dgm:cxn modelId="{9E61BBDB-302B-4265-BE2E-05A46527D957}" srcId="{F0645901-B83B-47A1-9476-47DDB810CB88}" destId="{8891E01A-2D4B-4DA4-AE0C-A2ED33E195C9}" srcOrd="1" destOrd="0" parTransId="{81F57445-9EF3-4803-94CF-B302EE477CD6}" sibTransId="{70006863-ABAB-49A6-BB6B-6703CF2EF5A7}"/>
    <dgm:cxn modelId="{2245F293-2F2C-49B5-8299-86C76776AE3D}" srcId="{1B5AD043-2E05-45FA-B259-EB3C1581008F}" destId="{E8F2726A-18DD-46BC-8A4A-AEEE31E143EA}" srcOrd="3" destOrd="0" parTransId="{13BB5FC2-35A0-4FB5-897B-05840F0A3F16}" sibTransId="{A165A9D0-7748-4B7C-B8D7-A8EDA3F4A747}"/>
    <dgm:cxn modelId="{9B696008-9416-4AB4-80FF-3790B4A273F4}" type="presOf" srcId="{8C7D4425-F976-40EB-8797-DBDC247E2ED1}" destId="{993A27E1-010A-4E86-A1B9-5682132F002C}" srcOrd="0" destOrd="0" presId="urn:microsoft.com/office/officeart/2011/layout/TabList"/>
    <dgm:cxn modelId="{FB8D3C50-DB85-485B-8EB3-08F94132C381}" srcId="{F0645901-B83B-47A1-9476-47DDB810CB88}" destId="{05F108D2-BB83-43C8-82ED-019518BD5F69}" srcOrd="2" destOrd="0" parTransId="{EC239A3F-612A-45FF-843A-74EFD941F7AD}" sibTransId="{C36121C0-5A4E-4204-8F0F-F400C08EBFAC}"/>
    <dgm:cxn modelId="{CA3364B5-8C13-49D5-86AF-294693EC8380}" type="presOf" srcId="{EF09EB3E-22D6-47E9-84B2-551B63725DF7}" destId="{59A1CAF4-5C15-49C3-97BD-09EF07CB18EA}" srcOrd="0" destOrd="0" presId="urn:microsoft.com/office/officeart/2011/layout/TabList"/>
    <dgm:cxn modelId="{997DBC25-3C8D-4DD7-97F2-6C4BB9D4D759}" srcId="{F0645901-B83B-47A1-9476-47DDB810CB88}" destId="{BE41B872-0C79-46CF-9C13-2F39FE678048}" srcOrd="3" destOrd="0" parTransId="{A8992B61-D78D-4565-8406-82045FF2E562}" sibTransId="{1B483C81-EA0D-4FFA-ABB4-29DA8770F835}"/>
    <dgm:cxn modelId="{D867C901-1E48-4E6F-9275-7D02E64C4205}" srcId="{EC1B3F06-7128-49AF-B6B7-E7489BBFAAA1}" destId="{1B5AD043-2E05-45FA-B259-EB3C1581008F}" srcOrd="2" destOrd="0" parTransId="{EBF724E3-372D-46DF-8194-BDE5277B70F4}" sibTransId="{D61299F2-AE49-41E5-95B6-B27B29C8BE3F}"/>
    <dgm:cxn modelId="{7C97B14D-5B0F-467A-AA2F-CD7DDE277D0C}" srcId="{EC1B3F06-7128-49AF-B6B7-E7489BBFAAA1}" destId="{EA5FC2FC-9F4A-4B69-9027-20D67A912691}" srcOrd="1" destOrd="0" parTransId="{58800AEB-D050-42FF-ACE9-DD50D776D8F4}" sibTransId="{6A66A545-796D-4627-ABEB-77F8E8C193D7}"/>
    <dgm:cxn modelId="{799ED3F5-E4FA-4B17-9740-9320BE61D9F6}" type="presOf" srcId="{EA5FC2FC-9F4A-4B69-9027-20D67A912691}" destId="{1766D2FE-4582-42D2-BE6D-F17752E7371C}" srcOrd="0" destOrd="0" presId="urn:microsoft.com/office/officeart/2011/layout/TabList"/>
    <dgm:cxn modelId="{86786379-8295-488C-A366-2D37FE7F612D}" type="presOf" srcId="{A850BEBB-100E-4350-8762-9387E8609742}" destId="{D1E703F2-6C24-47A0-8FA1-F736C44E7E6B}" srcOrd="0" destOrd="2" presId="urn:microsoft.com/office/officeart/2011/layout/TabList"/>
    <dgm:cxn modelId="{109B9692-06A3-47B9-BFDB-9F95BCBEE346}" type="presOf" srcId="{8891E01A-2D4B-4DA4-AE0C-A2ED33E195C9}" destId="{C34EF30B-47F8-41B8-B936-F1E923AE4F7C}" srcOrd="0" destOrd="0" presId="urn:microsoft.com/office/officeart/2011/layout/TabList"/>
    <dgm:cxn modelId="{1E38B274-28AC-44B0-8CE4-BD2BF33FA7A0}" srcId="{F0645901-B83B-47A1-9476-47DDB810CB88}" destId="{35DB4CE5-A2AD-4815-B4A3-CEF75C979DA7}" srcOrd="0" destOrd="0" parTransId="{13A94212-5CAF-4178-87FD-B8B2F5B8387C}" sibTransId="{189C725A-E7C1-4E49-9102-D4FE5FA7F1DE}"/>
    <dgm:cxn modelId="{9C47A1FF-31CD-4E7D-B3A7-04632DAFA829}" type="presOf" srcId="{E5233089-2C18-4A73-B726-F87648BA4597}" destId="{D1E703F2-6C24-47A0-8FA1-F736C44E7E6B}" srcOrd="0" destOrd="1" presId="urn:microsoft.com/office/officeart/2011/layout/TabList"/>
    <dgm:cxn modelId="{E1CDB4CF-F0C3-4EB0-BECF-076752C14143}" type="presOf" srcId="{1B5AD043-2E05-45FA-B259-EB3C1581008F}" destId="{E81F650F-7A6E-4C5A-8C92-D8A903F18557}" srcOrd="0" destOrd="0" presId="urn:microsoft.com/office/officeart/2011/layout/TabList"/>
    <dgm:cxn modelId="{6FC7DFFD-E8E9-4F30-BCB4-BD6E9FD8AE45}" srcId="{1B5AD043-2E05-45FA-B259-EB3C1581008F}" destId="{8C7D4425-F976-40EB-8797-DBDC247E2ED1}" srcOrd="1" destOrd="0" parTransId="{D0A72C87-E461-432B-9AC1-951E73522FFD}" sibTransId="{4C28AEE0-2EB6-4772-9260-3F0DC6B9289A}"/>
    <dgm:cxn modelId="{60F611C7-BC3B-4F43-A5F4-01CD12FC04B3}" type="presOf" srcId="{5AF9D46E-8224-48CB-88A7-940A35DF53F5}" destId="{993A27E1-010A-4E86-A1B9-5682132F002C}" srcOrd="0" destOrd="1" presId="urn:microsoft.com/office/officeart/2011/layout/TabList"/>
    <dgm:cxn modelId="{5F8B04AA-A522-4146-96E1-9F6849F16723}" srcId="{1B5AD043-2E05-45FA-B259-EB3C1581008F}" destId="{5AF9D46E-8224-48CB-88A7-940A35DF53F5}" srcOrd="2" destOrd="0" parTransId="{CE10E17C-AC1A-4776-80E1-9AD0A76A548D}" sibTransId="{E4A479EF-1253-471C-8923-D4D6E726AB11}"/>
    <dgm:cxn modelId="{CA08ABE8-E823-4F10-9C7E-D18448AE91BA}" srcId="{EA5FC2FC-9F4A-4B69-9027-20D67A912691}" destId="{E5233089-2C18-4A73-B726-F87648BA4597}" srcOrd="2" destOrd="0" parTransId="{863C7124-21CE-4BF8-8657-E19DBB20BFC4}" sibTransId="{8076DD16-D36F-4693-9039-0B4C7974657E}"/>
    <dgm:cxn modelId="{14984CE2-FACB-43CF-A130-F22F8E09782D}" srcId="{EA5FC2FC-9F4A-4B69-9027-20D67A912691}" destId="{46677127-EA59-45CA-8DD2-5E30CA7ED64C}" srcOrd="1" destOrd="0" parTransId="{FD79EF0D-E4B6-4FE7-9D77-E8F8D85EC7DA}" sibTransId="{48F8DC11-C69A-410F-A04F-B29AAEB99320}"/>
    <dgm:cxn modelId="{20E31AD7-80A8-4040-8A06-9811C857B416}" type="presParOf" srcId="{35B18FC9-26E6-46C3-B785-AE9163C64453}" destId="{C92A3640-A67B-40F1-A9F4-991752762093}" srcOrd="0" destOrd="0" presId="urn:microsoft.com/office/officeart/2011/layout/TabList"/>
    <dgm:cxn modelId="{E9C73EC7-6F03-455C-8A73-860346521090}" type="presParOf" srcId="{C92A3640-A67B-40F1-A9F4-991752762093}" destId="{1859F7A8-0794-45FD-9CAD-6D457BFCB333}" srcOrd="0" destOrd="0" presId="urn:microsoft.com/office/officeart/2011/layout/TabList"/>
    <dgm:cxn modelId="{79C5F335-7F57-44C5-81FB-CA4DB65A0E6D}" type="presParOf" srcId="{C92A3640-A67B-40F1-A9F4-991752762093}" destId="{627CDF27-E580-45A5-97AB-62F0AB1B8380}" srcOrd="1" destOrd="0" presId="urn:microsoft.com/office/officeart/2011/layout/TabList"/>
    <dgm:cxn modelId="{BA1CE3B5-887E-437C-8583-2BE25B429460}" type="presParOf" srcId="{C92A3640-A67B-40F1-A9F4-991752762093}" destId="{ED8AE6BE-765A-4884-B4B1-E8A7EFA9362E}" srcOrd="2" destOrd="0" presId="urn:microsoft.com/office/officeart/2011/layout/TabList"/>
    <dgm:cxn modelId="{6A4E4362-639D-4C6B-A0C2-503365CFF3FE}" type="presParOf" srcId="{35B18FC9-26E6-46C3-B785-AE9163C64453}" destId="{C34EF30B-47F8-41B8-B936-F1E923AE4F7C}" srcOrd="1" destOrd="0" presId="urn:microsoft.com/office/officeart/2011/layout/TabList"/>
    <dgm:cxn modelId="{916933B1-5F75-4E71-9860-9EFD9F507A37}" type="presParOf" srcId="{35B18FC9-26E6-46C3-B785-AE9163C64453}" destId="{60AB7467-9EE0-4D61-9BA7-6E9DD3D5F048}" srcOrd="2" destOrd="0" presId="urn:microsoft.com/office/officeart/2011/layout/TabList"/>
    <dgm:cxn modelId="{CB0499CD-02D7-4761-A902-EC1E2749C8F3}" type="presParOf" srcId="{35B18FC9-26E6-46C3-B785-AE9163C64453}" destId="{13EC741B-BFB8-4FD4-84FD-CA5DF13BA3BF}" srcOrd="3" destOrd="0" presId="urn:microsoft.com/office/officeart/2011/layout/TabList"/>
    <dgm:cxn modelId="{F79EBE10-CAD3-4C87-841E-00E27A9CBD63}" type="presParOf" srcId="{13EC741B-BFB8-4FD4-84FD-CA5DF13BA3BF}" destId="{812D82E0-3E3E-432A-88A2-F8222D910149}" srcOrd="0" destOrd="0" presId="urn:microsoft.com/office/officeart/2011/layout/TabList"/>
    <dgm:cxn modelId="{7BC8604E-9D1C-4D9E-AA68-02D98AAA7EAA}" type="presParOf" srcId="{13EC741B-BFB8-4FD4-84FD-CA5DF13BA3BF}" destId="{1766D2FE-4582-42D2-BE6D-F17752E7371C}" srcOrd="1" destOrd="0" presId="urn:microsoft.com/office/officeart/2011/layout/TabList"/>
    <dgm:cxn modelId="{BC774561-27BE-4994-A5F9-94D39E236E82}" type="presParOf" srcId="{13EC741B-BFB8-4FD4-84FD-CA5DF13BA3BF}" destId="{7C826F9A-9106-4808-B006-289E16F76343}" srcOrd="2" destOrd="0" presId="urn:microsoft.com/office/officeart/2011/layout/TabList"/>
    <dgm:cxn modelId="{52FD5E5E-443F-42DC-A27B-F6082AC150FA}" type="presParOf" srcId="{35B18FC9-26E6-46C3-B785-AE9163C64453}" destId="{D1E703F2-6C24-47A0-8FA1-F736C44E7E6B}" srcOrd="4" destOrd="0" presId="urn:microsoft.com/office/officeart/2011/layout/TabList"/>
    <dgm:cxn modelId="{534B2C52-FF67-4288-8A8E-7AB488AB1383}" type="presParOf" srcId="{35B18FC9-26E6-46C3-B785-AE9163C64453}" destId="{37988953-4DE1-4A39-BC44-DFE840D21C3D}" srcOrd="5" destOrd="0" presId="urn:microsoft.com/office/officeart/2011/layout/TabList"/>
    <dgm:cxn modelId="{F6C35C2C-FFE5-49C2-96E0-7BC39830FD9F}" type="presParOf" srcId="{35B18FC9-26E6-46C3-B785-AE9163C64453}" destId="{FC370C62-210A-4001-86F6-7DD1835A89DB}" srcOrd="6" destOrd="0" presId="urn:microsoft.com/office/officeart/2011/layout/TabList"/>
    <dgm:cxn modelId="{DD0FE193-9745-49E3-A506-11CB15AFD6FE}" type="presParOf" srcId="{FC370C62-210A-4001-86F6-7DD1835A89DB}" destId="{59A1CAF4-5C15-49C3-97BD-09EF07CB18EA}" srcOrd="0" destOrd="0" presId="urn:microsoft.com/office/officeart/2011/layout/TabList"/>
    <dgm:cxn modelId="{3F263179-07C1-4920-AC53-D2332AF905BE}" type="presParOf" srcId="{FC370C62-210A-4001-86F6-7DD1835A89DB}" destId="{E81F650F-7A6E-4C5A-8C92-D8A903F18557}" srcOrd="1" destOrd="0" presId="urn:microsoft.com/office/officeart/2011/layout/TabList"/>
    <dgm:cxn modelId="{4DC41A07-E524-44C8-ACD2-FD717898BF4A}" type="presParOf" srcId="{FC370C62-210A-4001-86F6-7DD1835A89DB}" destId="{BF63098F-521F-46DE-A0F8-F7CDA783C70B}" srcOrd="2" destOrd="0" presId="urn:microsoft.com/office/officeart/2011/layout/TabList"/>
    <dgm:cxn modelId="{AFED5DE0-242A-4F43-BA46-E6E28B89B195}" type="presParOf" srcId="{35B18FC9-26E6-46C3-B785-AE9163C64453}" destId="{993A27E1-010A-4E86-A1B9-5682132F002C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5DC1E3-C30B-4652-9688-DF2B3AFD6B2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DBF5D9-62E7-4F7A-94AF-D4AB891B2710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Check that the retailer provides adequate contact details</a:t>
          </a:r>
        </a:p>
      </dgm:t>
    </dgm:pt>
    <dgm:pt modelId="{D6E1EB77-0CF9-4B7E-83C4-40D6B7426F5A}" type="parTrans" cxnId="{D56BF452-6977-4B55-84DC-3F11D849A942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6BCCCA16-25E7-487F-80BB-B7361FE5D223}" type="sibTrans" cxnId="{D56BF452-6977-4B55-84DC-3F11D849A942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68370731-32C2-4303-942F-B6AA96A70057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Carefully read the T&amp;Cs related to the purchase/order</a:t>
          </a:r>
        </a:p>
      </dgm:t>
    </dgm:pt>
    <dgm:pt modelId="{C023563E-D187-4C54-AC99-682422FDFA5E}" type="parTrans" cxnId="{E8C8FD01-BB7A-4684-9260-CD35A1DC2586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2534DFF7-5ABE-4F2C-9A96-BF0AA7111EAC}" type="sibTrans" cxnId="{E8C8FD01-BB7A-4684-9260-CD35A1DC2586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D3E883A3-CFEB-4F07-9F72-BCF41E2160C9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Buy from websites with ‘secure checkouts’</a:t>
          </a:r>
        </a:p>
      </dgm:t>
    </dgm:pt>
    <dgm:pt modelId="{121211FE-2D2E-46E8-A37A-42D50704624E}" type="parTrans" cxnId="{793CBF9C-233A-4BDB-B6AE-F3423CD2C856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5037D7A3-E3B8-4707-8630-CB47499023FA}" type="sibTrans" cxnId="{793CBF9C-233A-4BDB-B6AE-F3423CD2C856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EA92DF01-EA7D-4D24-9F45-3B646951EDF3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Use payment methods that offer a high level of security</a:t>
          </a:r>
        </a:p>
      </dgm:t>
    </dgm:pt>
    <dgm:pt modelId="{5DC342CC-EAAD-46E7-86F8-12E778871B4A}" type="parTrans" cxnId="{6C52C9A8-A414-44F0-A3B0-E85B9D672FAD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7F54A443-AAF4-4B73-AFB8-1C1BB5746633}" type="sibTrans" cxnId="{6C52C9A8-A414-44F0-A3B0-E85B9D672FAD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EA4A8381-EBEA-48AA-BA1E-183D4510B8E2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Check-out reviews about retailer /product</a:t>
          </a:r>
        </a:p>
      </dgm:t>
    </dgm:pt>
    <dgm:pt modelId="{5399BFE5-173E-462C-B54A-C9407AA0DEEE}" type="parTrans" cxnId="{7E9E9FCF-543F-44A4-858F-456CC21F1A90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4986F400-782F-4C5D-9D26-ECD554F4F162}" type="sibTrans" cxnId="{7E9E9FCF-543F-44A4-858F-456CC21F1A90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6FB52F45-C53B-4B88-904F-E4FF402FFC81}">
      <dgm:prSet phldrT="[Text]" custT="1"/>
      <dgm:spPr>
        <a:noFill/>
        <a:ln>
          <a:solidFill>
            <a:srgbClr val="CDDB28"/>
          </a:solidFill>
        </a:ln>
      </dgm:spPr>
      <dgm:t>
        <a:bodyPr/>
        <a:lstStyle/>
        <a:p>
          <a:r>
            <a:rPr lang="en-US" sz="2000" b="0" dirty="0">
              <a:solidFill>
                <a:srgbClr val="002060"/>
              </a:solidFill>
              <a:latin typeface="+mn-lt"/>
            </a:rPr>
            <a:t>Beware of ‘too good to be true’ offers</a:t>
          </a:r>
        </a:p>
      </dgm:t>
    </dgm:pt>
    <dgm:pt modelId="{519608D9-44E0-457C-95FB-15ECBE7C0931}" type="parTrans" cxnId="{46FA928B-A362-4780-909B-B2DD9FE01488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1EA900CD-481D-4B99-848C-5025C30F76E4}" type="sibTrans" cxnId="{46FA928B-A362-4780-909B-B2DD9FE01488}">
      <dgm:prSet/>
      <dgm:spPr/>
      <dgm:t>
        <a:bodyPr/>
        <a:lstStyle/>
        <a:p>
          <a:endParaRPr lang="en-US" sz="2000" b="0">
            <a:latin typeface="+mn-lt"/>
          </a:endParaRPr>
        </a:p>
      </dgm:t>
    </dgm:pt>
    <dgm:pt modelId="{0D022766-EBF5-4976-93E7-CA5FA7DD4337}" type="pres">
      <dgm:prSet presAssocID="{2B5DC1E3-C30B-4652-9688-DF2B3AFD6B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49264D-1629-4FBB-A0D5-32312BDB1DBC}" type="pres">
      <dgm:prSet presAssocID="{89DBF5D9-62E7-4F7A-94AF-D4AB891B271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3B69C-2225-42D9-8158-8DB996C6F0CE}" type="pres">
      <dgm:prSet presAssocID="{6BCCCA16-25E7-487F-80BB-B7361FE5D223}" presName="sibTrans" presStyleCnt="0"/>
      <dgm:spPr/>
    </dgm:pt>
    <dgm:pt modelId="{0482FF4A-15C9-4617-BB78-4348536D3AD5}" type="pres">
      <dgm:prSet presAssocID="{68370731-32C2-4303-942F-B6AA96A700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84202F-CC06-47A8-94C0-B36F22D4CB4B}" type="pres">
      <dgm:prSet presAssocID="{2534DFF7-5ABE-4F2C-9A96-BF0AA7111EAC}" presName="sibTrans" presStyleCnt="0"/>
      <dgm:spPr/>
    </dgm:pt>
    <dgm:pt modelId="{B7B395E3-8CDB-40B7-A221-421FDBBF15E2}" type="pres">
      <dgm:prSet presAssocID="{D3E883A3-CFEB-4F07-9F72-BCF41E2160C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1EFAB-B570-47CA-AFAE-3C7EC930BA05}" type="pres">
      <dgm:prSet presAssocID="{5037D7A3-E3B8-4707-8630-CB47499023FA}" presName="sibTrans" presStyleCnt="0"/>
      <dgm:spPr/>
    </dgm:pt>
    <dgm:pt modelId="{A6B7739B-F32E-4999-A86F-FDA9C51128D2}" type="pres">
      <dgm:prSet presAssocID="{EA92DF01-EA7D-4D24-9F45-3B646951EDF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2336C-0A7B-4551-86DB-6CBF664C84DD}" type="pres">
      <dgm:prSet presAssocID="{7F54A443-AAF4-4B73-AFB8-1C1BB5746633}" presName="sibTrans" presStyleCnt="0"/>
      <dgm:spPr/>
    </dgm:pt>
    <dgm:pt modelId="{5526FA7D-6D9B-4141-9039-3268820EE541}" type="pres">
      <dgm:prSet presAssocID="{EA4A8381-EBEA-48AA-BA1E-183D4510B8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D939C-CCC3-4AC3-B321-F85BF05ED612}" type="pres">
      <dgm:prSet presAssocID="{4986F400-782F-4C5D-9D26-ECD554F4F162}" presName="sibTrans" presStyleCnt="0"/>
      <dgm:spPr/>
    </dgm:pt>
    <dgm:pt modelId="{643045E2-B090-4158-896B-A7F461554C8B}" type="pres">
      <dgm:prSet presAssocID="{6FB52F45-C53B-4B88-904F-E4FF402FFC8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3E035-1054-4DA8-ABD7-7F0BFA9AD5C8}" type="presOf" srcId="{EA92DF01-EA7D-4D24-9F45-3B646951EDF3}" destId="{A6B7739B-F32E-4999-A86F-FDA9C51128D2}" srcOrd="0" destOrd="0" presId="urn:microsoft.com/office/officeart/2005/8/layout/default#1"/>
    <dgm:cxn modelId="{46FA928B-A362-4780-909B-B2DD9FE01488}" srcId="{2B5DC1E3-C30B-4652-9688-DF2B3AFD6B29}" destId="{6FB52F45-C53B-4B88-904F-E4FF402FFC81}" srcOrd="5" destOrd="0" parTransId="{519608D9-44E0-457C-95FB-15ECBE7C0931}" sibTransId="{1EA900CD-481D-4B99-848C-5025C30F76E4}"/>
    <dgm:cxn modelId="{793CBF9C-233A-4BDB-B6AE-F3423CD2C856}" srcId="{2B5DC1E3-C30B-4652-9688-DF2B3AFD6B29}" destId="{D3E883A3-CFEB-4F07-9F72-BCF41E2160C9}" srcOrd="2" destOrd="0" parTransId="{121211FE-2D2E-46E8-A37A-42D50704624E}" sibTransId="{5037D7A3-E3B8-4707-8630-CB47499023FA}"/>
    <dgm:cxn modelId="{D56BF452-6977-4B55-84DC-3F11D849A942}" srcId="{2B5DC1E3-C30B-4652-9688-DF2B3AFD6B29}" destId="{89DBF5D9-62E7-4F7A-94AF-D4AB891B2710}" srcOrd="0" destOrd="0" parTransId="{D6E1EB77-0CF9-4B7E-83C4-40D6B7426F5A}" sibTransId="{6BCCCA16-25E7-487F-80BB-B7361FE5D223}"/>
    <dgm:cxn modelId="{1CBD5F48-E91A-4F51-8E18-E70F3C490F11}" type="presOf" srcId="{68370731-32C2-4303-942F-B6AA96A70057}" destId="{0482FF4A-15C9-4617-BB78-4348536D3AD5}" srcOrd="0" destOrd="0" presId="urn:microsoft.com/office/officeart/2005/8/layout/default#1"/>
    <dgm:cxn modelId="{6C52C9A8-A414-44F0-A3B0-E85B9D672FAD}" srcId="{2B5DC1E3-C30B-4652-9688-DF2B3AFD6B29}" destId="{EA92DF01-EA7D-4D24-9F45-3B646951EDF3}" srcOrd="3" destOrd="0" parTransId="{5DC342CC-EAAD-46E7-86F8-12E778871B4A}" sibTransId="{7F54A443-AAF4-4B73-AFB8-1C1BB5746633}"/>
    <dgm:cxn modelId="{7E9E9FCF-543F-44A4-858F-456CC21F1A90}" srcId="{2B5DC1E3-C30B-4652-9688-DF2B3AFD6B29}" destId="{EA4A8381-EBEA-48AA-BA1E-183D4510B8E2}" srcOrd="4" destOrd="0" parTransId="{5399BFE5-173E-462C-B54A-C9407AA0DEEE}" sibTransId="{4986F400-782F-4C5D-9D26-ECD554F4F162}"/>
    <dgm:cxn modelId="{7BC884C8-1921-46CB-9B59-E2C86B1D823A}" type="presOf" srcId="{6FB52F45-C53B-4B88-904F-E4FF402FFC81}" destId="{643045E2-B090-4158-896B-A7F461554C8B}" srcOrd="0" destOrd="0" presId="urn:microsoft.com/office/officeart/2005/8/layout/default#1"/>
    <dgm:cxn modelId="{96E2918F-4EF7-45D0-9362-F1F04A0DB67C}" type="presOf" srcId="{2B5DC1E3-C30B-4652-9688-DF2B3AFD6B29}" destId="{0D022766-EBF5-4976-93E7-CA5FA7DD4337}" srcOrd="0" destOrd="0" presId="urn:microsoft.com/office/officeart/2005/8/layout/default#1"/>
    <dgm:cxn modelId="{E8C8FD01-BB7A-4684-9260-CD35A1DC2586}" srcId="{2B5DC1E3-C30B-4652-9688-DF2B3AFD6B29}" destId="{68370731-32C2-4303-942F-B6AA96A70057}" srcOrd="1" destOrd="0" parTransId="{C023563E-D187-4C54-AC99-682422FDFA5E}" sibTransId="{2534DFF7-5ABE-4F2C-9A96-BF0AA7111EAC}"/>
    <dgm:cxn modelId="{1E57BCE6-504C-4418-8783-67392F8136BF}" type="presOf" srcId="{D3E883A3-CFEB-4F07-9F72-BCF41E2160C9}" destId="{B7B395E3-8CDB-40B7-A221-421FDBBF15E2}" srcOrd="0" destOrd="0" presId="urn:microsoft.com/office/officeart/2005/8/layout/default#1"/>
    <dgm:cxn modelId="{E181BFD5-05F2-43FA-BBC7-139CE4C14137}" type="presOf" srcId="{EA4A8381-EBEA-48AA-BA1E-183D4510B8E2}" destId="{5526FA7D-6D9B-4141-9039-3268820EE541}" srcOrd="0" destOrd="0" presId="urn:microsoft.com/office/officeart/2005/8/layout/default#1"/>
    <dgm:cxn modelId="{B63D82A9-6AFD-44AD-94CF-B619552226CB}" type="presOf" srcId="{89DBF5D9-62E7-4F7A-94AF-D4AB891B2710}" destId="{AF49264D-1629-4FBB-A0D5-32312BDB1DBC}" srcOrd="0" destOrd="0" presId="urn:microsoft.com/office/officeart/2005/8/layout/default#1"/>
    <dgm:cxn modelId="{50B41793-E4C3-4D5A-B052-DBF093DC3C2D}" type="presParOf" srcId="{0D022766-EBF5-4976-93E7-CA5FA7DD4337}" destId="{AF49264D-1629-4FBB-A0D5-32312BDB1DBC}" srcOrd="0" destOrd="0" presId="urn:microsoft.com/office/officeart/2005/8/layout/default#1"/>
    <dgm:cxn modelId="{CB6D8FCF-CBFA-455C-97E6-87A06AA3C22A}" type="presParOf" srcId="{0D022766-EBF5-4976-93E7-CA5FA7DD4337}" destId="{7753B69C-2225-42D9-8158-8DB996C6F0CE}" srcOrd="1" destOrd="0" presId="urn:microsoft.com/office/officeart/2005/8/layout/default#1"/>
    <dgm:cxn modelId="{DED971D6-DC52-4291-A516-58ACFD69822B}" type="presParOf" srcId="{0D022766-EBF5-4976-93E7-CA5FA7DD4337}" destId="{0482FF4A-15C9-4617-BB78-4348536D3AD5}" srcOrd="2" destOrd="0" presId="urn:microsoft.com/office/officeart/2005/8/layout/default#1"/>
    <dgm:cxn modelId="{B15D5D69-69F1-4F4D-9667-6F8BB84FB07B}" type="presParOf" srcId="{0D022766-EBF5-4976-93E7-CA5FA7DD4337}" destId="{C584202F-CC06-47A8-94C0-B36F22D4CB4B}" srcOrd="3" destOrd="0" presId="urn:microsoft.com/office/officeart/2005/8/layout/default#1"/>
    <dgm:cxn modelId="{5F57F1DE-53F9-4A60-BC4A-9B0E2644970C}" type="presParOf" srcId="{0D022766-EBF5-4976-93E7-CA5FA7DD4337}" destId="{B7B395E3-8CDB-40B7-A221-421FDBBF15E2}" srcOrd="4" destOrd="0" presId="urn:microsoft.com/office/officeart/2005/8/layout/default#1"/>
    <dgm:cxn modelId="{C058DD2D-DED0-47D1-8B52-C41C3CFE1028}" type="presParOf" srcId="{0D022766-EBF5-4976-93E7-CA5FA7DD4337}" destId="{2201EFAB-B570-47CA-AFAE-3C7EC930BA05}" srcOrd="5" destOrd="0" presId="urn:microsoft.com/office/officeart/2005/8/layout/default#1"/>
    <dgm:cxn modelId="{08596DAE-8720-4E47-916A-B98EBF417123}" type="presParOf" srcId="{0D022766-EBF5-4976-93E7-CA5FA7DD4337}" destId="{A6B7739B-F32E-4999-A86F-FDA9C51128D2}" srcOrd="6" destOrd="0" presId="urn:microsoft.com/office/officeart/2005/8/layout/default#1"/>
    <dgm:cxn modelId="{E4E72B4F-BE13-4AE8-8954-549E0BF3E807}" type="presParOf" srcId="{0D022766-EBF5-4976-93E7-CA5FA7DD4337}" destId="{6C12336C-0A7B-4551-86DB-6CBF664C84DD}" srcOrd="7" destOrd="0" presId="urn:microsoft.com/office/officeart/2005/8/layout/default#1"/>
    <dgm:cxn modelId="{F17D4CC2-3788-4C8C-872B-2F6FB7AA76BD}" type="presParOf" srcId="{0D022766-EBF5-4976-93E7-CA5FA7DD4337}" destId="{5526FA7D-6D9B-4141-9039-3268820EE541}" srcOrd="8" destOrd="0" presId="urn:microsoft.com/office/officeart/2005/8/layout/default#1"/>
    <dgm:cxn modelId="{B06BD680-C257-4C19-9467-98D307EAF704}" type="presParOf" srcId="{0D022766-EBF5-4976-93E7-CA5FA7DD4337}" destId="{100D939C-CCC3-4AC3-B321-F85BF05ED612}" srcOrd="9" destOrd="0" presId="urn:microsoft.com/office/officeart/2005/8/layout/default#1"/>
    <dgm:cxn modelId="{304D070A-FDA3-48FB-AB8D-32434341E03B}" type="presParOf" srcId="{0D022766-EBF5-4976-93E7-CA5FA7DD4337}" destId="{643045E2-B090-4158-896B-A7F461554C8B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12233-9F09-414B-9577-16595B08D820}">
      <dsp:nvSpPr>
        <dsp:cNvPr id="0" name=""/>
        <dsp:cNvSpPr/>
      </dsp:nvSpPr>
      <dsp:spPr>
        <a:xfrm>
          <a:off x="3681440" y="1321012"/>
          <a:ext cx="3290942" cy="3290942"/>
        </a:xfrm>
        <a:prstGeom prst="ellipse">
          <a:avLst/>
        </a:prstGeom>
        <a:solidFill>
          <a:srgbClr val="CDDB28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1" kern="1200" dirty="0">
            <a:solidFill>
              <a:srgbClr val="002060"/>
            </a:solidFill>
            <a:latin typeface="+mn-lt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+mn-lt"/>
            </a:rPr>
            <a:t>Facilitating the development and uptake of eCommerce and other online services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1" kern="1200" dirty="0">
            <a:latin typeface="+mn-lt"/>
          </a:endParaRPr>
        </a:p>
      </dsp:txBody>
      <dsp:txXfrm>
        <a:off x="4163387" y="1802959"/>
        <a:ext cx="2327048" cy="2327048"/>
      </dsp:txXfrm>
    </dsp:sp>
    <dsp:sp modelId="{04CBA201-AFFA-490C-93B0-0F8E3E3EDC3E}">
      <dsp:nvSpPr>
        <dsp:cNvPr id="0" name=""/>
        <dsp:cNvSpPr/>
      </dsp:nvSpPr>
      <dsp:spPr>
        <a:xfrm>
          <a:off x="4504175" y="0"/>
          <a:ext cx="1645471" cy="1645471"/>
        </a:xfrm>
        <a:prstGeom prst="ellips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2060"/>
              </a:solidFill>
              <a:latin typeface="+mn-lt"/>
            </a:rPr>
            <a:t>Market research</a:t>
          </a:r>
        </a:p>
      </dsp:txBody>
      <dsp:txXfrm>
        <a:off x="4745149" y="240974"/>
        <a:ext cx="1163523" cy="1163523"/>
      </dsp:txXfrm>
    </dsp:sp>
    <dsp:sp modelId="{4EF29A30-3F7E-492D-8294-E59AD8E71FC9}">
      <dsp:nvSpPr>
        <dsp:cNvPr id="0" name=""/>
        <dsp:cNvSpPr/>
      </dsp:nvSpPr>
      <dsp:spPr>
        <a:xfrm>
          <a:off x="6647336" y="2143747"/>
          <a:ext cx="1645471" cy="1645471"/>
        </a:xfrm>
        <a:prstGeom prst="ellips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2060"/>
              </a:solidFill>
              <a:latin typeface="+mn-lt"/>
            </a:rPr>
            <a:t>Fora</a:t>
          </a:r>
        </a:p>
      </dsp:txBody>
      <dsp:txXfrm>
        <a:off x="6888310" y="2384721"/>
        <a:ext cx="1163523" cy="1163523"/>
      </dsp:txXfrm>
    </dsp:sp>
    <dsp:sp modelId="{31C9CCA5-B99D-4A7D-B7D4-D0C3215D45E9}">
      <dsp:nvSpPr>
        <dsp:cNvPr id="0" name=""/>
        <dsp:cNvSpPr/>
      </dsp:nvSpPr>
      <dsp:spPr>
        <a:xfrm>
          <a:off x="4504175" y="4286908"/>
          <a:ext cx="1645471" cy="1645471"/>
        </a:xfrm>
        <a:prstGeom prst="ellips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  <a:latin typeface="+mn-lt"/>
            </a:rPr>
            <a:t>Awareness Campaigns</a:t>
          </a:r>
        </a:p>
      </dsp:txBody>
      <dsp:txXfrm>
        <a:off x="4745149" y="4527882"/>
        <a:ext cx="1163523" cy="1163523"/>
      </dsp:txXfrm>
    </dsp:sp>
    <dsp:sp modelId="{2B94B230-1E3D-4C5E-949C-32753A04F4AB}">
      <dsp:nvSpPr>
        <dsp:cNvPr id="0" name=""/>
        <dsp:cNvSpPr/>
      </dsp:nvSpPr>
      <dsp:spPr>
        <a:xfrm>
          <a:off x="2361015" y="2143747"/>
          <a:ext cx="1645471" cy="1645471"/>
        </a:xfrm>
        <a:prstGeom prst="ellips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2060"/>
              </a:solidFill>
              <a:latin typeface="+mn-lt"/>
            </a:rPr>
            <a:t>National Strategy</a:t>
          </a:r>
        </a:p>
      </dsp:txBody>
      <dsp:txXfrm>
        <a:off x="2601989" y="2384721"/>
        <a:ext cx="1163523" cy="1163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C2AC2-15C2-48FB-85B9-4D4C2AD477A8}">
      <dsp:nvSpPr>
        <dsp:cNvPr id="0" name=""/>
        <dsp:cNvSpPr/>
      </dsp:nvSpPr>
      <dsp:spPr>
        <a:xfrm>
          <a:off x="82160" y="1413"/>
          <a:ext cx="3830421" cy="2713524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F919B-1F31-4EB6-ABC7-4B6F47791BA7}">
      <dsp:nvSpPr>
        <dsp:cNvPr id="0" name=""/>
        <dsp:cNvSpPr/>
      </dsp:nvSpPr>
      <dsp:spPr>
        <a:xfrm>
          <a:off x="3512365" y="2630236"/>
          <a:ext cx="4459812" cy="2583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solidFill>
                <a:srgbClr val="002060"/>
              </a:solidFill>
            </a:rPr>
            <a:t>80%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0" kern="1200" dirty="0">
              <a:solidFill>
                <a:srgbClr val="002060"/>
              </a:solidFill>
            </a:rPr>
            <a:t>(Maltese population)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b="1" kern="1200" dirty="0">
              <a:solidFill>
                <a:srgbClr val="002060"/>
              </a:solidFill>
            </a:rPr>
            <a:t>use the internet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>
              <a:solidFill>
                <a:srgbClr val="002060"/>
              </a:solidFill>
            </a:rPr>
            <a:t>94% of internet users use it everyday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1" kern="1200" dirty="0">
              <a:solidFill>
                <a:srgbClr val="002060"/>
              </a:solidFill>
            </a:rPr>
            <a:t>5% of internet users use it at least once a day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i="1" kern="1200" dirty="0">
            <a:solidFill>
              <a:srgbClr val="002060"/>
            </a:solidFill>
          </a:endParaRPr>
        </a:p>
      </dsp:txBody>
      <dsp:txXfrm>
        <a:off x="3512365" y="2630236"/>
        <a:ext cx="4459812" cy="2583003"/>
      </dsp:txXfrm>
    </dsp:sp>
    <dsp:sp modelId="{C13972D8-A759-40AC-83D9-39D7C06952F3}">
      <dsp:nvSpPr>
        <dsp:cNvPr id="0" name=""/>
        <dsp:cNvSpPr/>
      </dsp:nvSpPr>
      <dsp:spPr>
        <a:xfrm>
          <a:off x="3296066" y="2370789"/>
          <a:ext cx="1004297" cy="1004557"/>
        </a:xfrm>
        <a:prstGeom prst="halfFrame">
          <a:avLst>
            <a:gd name="adj1" fmla="val 25770"/>
            <a:gd name="adj2" fmla="val 25770"/>
          </a:avLst>
        </a:prstGeom>
        <a:solidFill>
          <a:srgbClr val="CDDB28"/>
        </a:solidFill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76040-6A85-4673-B723-33B44E6973C9}">
      <dsp:nvSpPr>
        <dsp:cNvPr id="0" name=""/>
        <dsp:cNvSpPr/>
      </dsp:nvSpPr>
      <dsp:spPr>
        <a:xfrm rot="5400000">
          <a:off x="7240407" y="2370919"/>
          <a:ext cx="1004557" cy="1004297"/>
        </a:xfrm>
        <a:prstGeom prst="halfFrame">
          <a:avLst>
            <a:gd name="adj1" fmla="val 25770"/>
            <a:gd name="adj2" fmla="val 25770"/>
          </a:avLst>
        </a:prstGeom>
        <a:solidFill>
          <a:srgbClr val="CDDB2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CE284-1FC0-40C4-956D-530DE18528C7}">
      <dsp:nvSpPr>
        <dsp:cNvPr id="0" name=""/>
        <dsp:cNvSpPr/>
      </dsp:nvSpPr>
      <dsp:spPr>
        <a:xfrm rot="16200000">
          <a:off x="3227694" y="4496374"/>
          <a:ext cx="1004557" cy="1004297"/>
        </a:xfrm>
        <a:prstGeom prst="halfFrame">
          <a:avLst>
            <a:gd name="adj1" fmla="val 25770"/>
            <a:gd name="adj2" fmla="val 25770"/>
          </a:avLst>
        </a:prstGeom>
        <a:solidFill>
          <a:srgbClr val="CDDB2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40B34-2C5A-45B5-9937-4AD97F3ED1E5}">
      <dsp:nvSpPr>
        <dsp:cNvPr id="0" name=""/>
        <dsp:cNvSpPr/>
      </dsp:nvSpPr>
      <dsp:spPr>
        <a:xfrm rot="10800000">
          <a:off x="7240537" y="4496245"/>
          <a:ext cx="1004297" cy="1004557"/>
        </a:xfrm>
        <a:prstGeom prst="halfFrame">
          <a:avLst>
            <a:gd name="adj1" fmla="val 25770"/>
            <a:gd name="adj2" fmla="val 25770"/>
          </a:avLst>
        </a:prstGeom>
        <a:solidFill>
          <a:srgbClr val="CDDB2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F0CC4-6DBD-4660-AC21-E45A52847F1A}">
      <dsp:nvSpPr>
        <dsp:cNvPr id="0" name=""/>
        <dsp:cNvSpPr/>
      </dsp:nvSpPr>
      <dsp:spPr>
        <a:xfrm>
          <a:off x="2534597" y="1649851"/>
          <a:ext cx="2583915" cy="2583684"/>
        </a:xfrm>
        <a:prstGeom prst="ellipse">
          <a:avLst/>
        </a:prstGeom>
        <a:solidFill>
          <a:srgbClr val="CDDB2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rgbClr val="002060"/>
              </a:solidFill>
              <a:latin typeface="Arial Narrow" panose="020B0606020202030204" pitchFamily="34" charset="0"/>
            </a:rPr>
            <a:t>65%</a:t>
          </a:r>
          <a:r>
            <a:rPr lang="en-US" sz="2000" b="1" kern="1200" dirty="0">
              <a:solidFill>
                <a:srgbClr val="002060"/>
              </a:solidFill>
              <a:latin typeface="Arial Narrow" panose="020B0606020202030204" pitchFamily="34" charset="0"/>
            </a:rPr>
            <a:t>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srgbClr val="002060"/>
              </a:solidFill>
              <a:latin typeface="Arial Narrow" panose="020B0606020202030204" pitchFamily="34" charset="0"/>
            </a:rPr>
            <a:t>(Internet users)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2060"/>
              </a:solidFill>
              <a:latin typeface="Arial Narrow" panose="020B0606020202030204" pitchFamily="34" charset="0"/>
            </a:rPr>
            <a:t>BUY ONLINE</a:t>
          </a:r>
        </a:p>
      </dsp:txBody>
      <dsp:txXfrm>
        <a:off x="2913003" y="2028223"/>
        <a:ext cx="1827103" cy="1826940"/>
      </dsp:txXfrm>
    </dsp:sp>
    <dsp:sp modelId="{304AEF63-B9EE-4A89-BADF-C87BAD39F216}">
      <dsp:nvSpPr>
        <dsp:cNvPr id="0" name=""/>
        <dsp:cNvSpPr/>
      </dsp:nvSpPr>
      <dsp:spPr>
        <a:xfrm>
          <a:off x="1202431" y="213093"/>
          <a:ext cx="5208038" cy="5428865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C4321-26BA-48B2-8F6F-BA35EB0EFA11}">
      <dsp:nvSpPr>
        <dsp:cNvPr id="0" name=""/>
        <dsp:cNvSpPr/>
      </dsp:nvSpPr>
      <dsp:spPr>
        <a:xfrm>
          <a:off x="4426636" y="0"/>
          <a:ext cx="1384511" cy="1384222"/>
        </a:xfrm>
        <a:prstGeom prst="ellipse">
          <a:avLst/>
        </a:prstGeom>
        <a:solidFill>
          <a:srgbClr val="DFE2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D43AA-93A3-42E4-B5A0-EC5BCCE83D9E}">
      <dsp:nvSpPr>
        <dsp:cNvPr id="0" name=""/>
        <dsp:cNvSpPr/>
      </dsp:nvSpPr>
      <dsp:spPr>
        <a:xfrm>
          <a:off x="5916598" y="17708"/>
          <a:ext cx="1853348" cy="133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600" kern="1200" dirty="0">
              <a:solidFill>
                <a:srgbClr val="002060"/>
              </a:solidFill>
              <a:latin typeface="Arial Narrow" panose="020B0606020202030204" pitchFamily="34" charset="0"/>
            </a:rPr>
            <a:t>Clothes, sports goods</a:t>
          </a:r>
        </a:p>
      </dsp:txBody>
      <dsp:txXfrm>
        <a:off x="5916598" y="17708"/>
        <a:ext cx="1853348" cy="1339950"/>
      </dsp:txXfrm>
    </dsp:sp>
    <dsp:sp modelId="{24213E33-8A5E-4F38-98BE-5164840037A8}">
      <dsp:nvSpPr>
        <dsp:cNvPr id="0" name=""/>
        <dsp:cNvSpPr/>
      </dsp:nvSpPr>
      <dsp:spPr>
        <a:xfrm>
          <a:off x="5449278" y="1289185"/>
          <a:ext cx="1384511" cy="1384222"/>
        </a:xfrm>
        <a:prstGeom prst="ellipse">
          <a:avLst/>
        </a:prstGeom>
        <a:solidFill>
          <a:srgbClr val="DFE2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135D2B-6ADA-4D31-962C-6C27430B3F07}">
      <dsp:nvSpPr>
        <dsp:cNvPr id="0" name=""/>
        <dsp:cNvSpPr/>
      </dsp:nvSpPr>
      <dsp:spPr>
        <a:xfrm>
          <a:off x="6935446" y="1313387"/>
          <a:ext cx="1853348" cy="133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600" kern="1200" dirty="0">
              <a:solidFill>
                <a:srgbClr val="002060"/>
              </a:solidFill>
              <a:latin typeface="Arial Narrow" panose="020B0606020202030204" pitchFamily="34" charset="0"/>
            </a:rPr>
            <a:t>Hotel accommodation</a:t>
          </a:r>
        </a:p>
      </dsp:txBody>
      <dsp:txXfrm>
        <a:off x="6935446" y="1313387"/>
        <a:ext cx="1853348" cy="1339950"/>
      </dsp:txXfrm>
    </dsp:sp>
    <dsp:sp modelId="{8D4CAD4D-A77A-4770-AFD4-FA1C54CE6C82}">
      <dsp:nvSpPr>
        <dsp:cNvPr id="0" name=""/>
        <dsp:cNvSpPr/>
      </dsp:nvSpPr>
      <dsp:spPr>
        <a:xfrm>
          <a:off x="5443967" y="3184596"/>
          <a:ext cx="1384511" cy="1384222"/>
        </a:xfrm>
        <a:prstGeom prst="ellipse">
          <a:avLst/>
        </a:prstGeom>
        <a:solidFill>
          <a:srgbClr val="DFE2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F7CC1-4E91-4934-9EB2-13B472C38EF5}">
      <dsp:nvSpPr>
        <dsp:cNvPr id="0" name=""/>
        <dsp:cNvSpPr/>
      </dsp:nvSpPr>
      <dsp:spPr>
        <a:xfrm>
          <a:off x="6935446" y="3207027"/>
          <a:ext cx="1853348" cy="133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600" kern="1200" dirty="0">
              <a:solidFill>
                <a:srgbClr val="002060"/>
              </a:solidFill>
              <a:latin typeface="Arial Narrow" panose="020B0606020202030204" pitchFamily="34" charset="0"/>
            </a:rPr>
            <a:t>Other travel arrangements</a:t>
          </a:r>
        </a:p>
      </dsp:txBody>
      <dsp:txXfrm>
        <a:off x="6935446" y="3207027"/>
        <a:ext cx="1853348" cy="1339950"/>
      </dsp:txXfrm>
    </dsp:sp>
    <dsp:sp modelId="{70A1EF4C-2986-4D23-8E85-8379E029A254}">
      <dsp:nvSpPr>
        <dsp:cNvPr id="0" name=""/>
        <dsp:cNvSpPr/>
      </dsp:nvSpPr>
      <dsp:spPr>
        <a:xfrm>
          <a:off x="4426636" y="4518643"/>
          <a:ext cx="1384511" cy="1384222"/>
        </a:xfrm>
        <a:prstGeom prst="ellipse">
          <a:avLst/>
        </a:prstGeom>
        <a:solidFill>
          <a:srgbClr val="DFE2E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DD660-FB7E-41BE-B6BE-3C16A71B2C23}">
      <dsp:nvSpPr>
        <dsp:cNvPr id="0" name=""/>
        <dsp:cNvSpPr/>
      </dsp:nvSpPr>
      <dsp:spPr>
        <a:xfrm>
          <a:off x="5916598" y="4546977"/>
          <a:ext cx="1853348" cy="133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US" sz="1600" b="0" kern="1200" dirty="0">
              <a:solidFill>
                <a:srgbClr val="002060"/>
              </a:solidFill>
              <a:latin typeface="Arial Narrow" panose="020B0606020202030204" pitchFamily="34" charset="0"/>
            </a:rPr>
            <a:t>Event tickets</a:t>
          </a:r>
        </a:p>
      </dsp:txBody>
      <dsp:txXfrm>
        <a:off x="5916598" y="4546977"/>
        <a:ext cx="1853348" cy="13399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3098F-521F-46DE-A0F8-F7CDA783C70B}">
      <dsp:nvSpPr>
        <dsp:cNvPr id="0" name=""/>
        <dsp:cNvSpPr/>
      </dsp:nvSpPr>
      <dsp:spPr>
        <a:xfrm>
          <a:off x="561085" y="3943724"/>
          <a:ext cx="8555676" cy="0"/>
        </a:xfrm>
        <a:prstGeom prst="lin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26F9A-9106-4808-B006-289E16F76343}">
      <dsp:nvSpPr>
        <dsp:cNvPr id="0" name=""/>
        <dsp:cNvSpPr/>
      </dsp:nvSpPr>
      <dsp:spPr>
        <a:xfrm>
          <a:off x="561085" y="2259986"/>
          <a:ext cx="8555676" cy="0"/>
        </a:xfrm>
        <a:prstGeom prst="lin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AE6BE-765A-4884-B4B1-E8A7EFA9362E}">
      <dsp:nvSpPr>
        <dsp:cNvPr id="0" name=""/>
        <dsp:cNvSpPr/>
      </dsp:nvSpPr>
      <dsp:spPr>
        <a:xfrm>
          <a:off x="561085" y="576249"/>
          <a:ext cx="8555676" cy="0"/>
        </a:xfrm>
        <a:prstGeom prst="line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9F7A8-0794-45FD-9CAD-6D457BFCB333}">
      <dsp:nvSpPr>
        <dsp:cNvPr id="0" name=""/>
        <dsp:cNvSpPr/>
      </dsp:nvSpPr>
      <dsp:spPr>
        <a:xfrm>
          <a:off x="2785560" y="63512"/>
          <a:ext cx="6331200" cy="512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+mn-lt"/>
          </a:endParaRPr>
        </a:p>
      </dsp:txBody>
      <dsp:txXfrm>
        <a:off x="2785560" y="63512"/>
        <a:ext cx="6331200" cy="512737"/>
      </dsp:txXfrm>
    </dsp:sp>
    <dsp:sp modelId="{627CDF27-E580-45A5-97AB-62F0AB1B8380}">
      <dsp:nvSpPr>
        <dsp:cNvPr id="0" name=""/>
        <dsp:cNvSpPr/>
      </dsp:nvSpPr>
      <dsp:spPr>
        <a:xfrm>
          <a:off x="-561085" y="3645"/>
          <a:ext cx="4468816" cy="632471"/>
        </a:xfrm>
        <a:prstGeom prst="round2SameRect">
          <a:avLst>
            <a:gd name="adj1" fmla="val 16670"/>
            <a:gd name="adj2" fmla="val 0"/>
          </a:avLst>
        </a:prstGeom>
        <a:solidFill>
          <a:srgbClr val="CDDB28"/>
        </a:solidFill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+mn-lt"/>
            </a:rPr>
            <a:t>INTERNET USERS</a:t>
          </a:r>
        </a:p>
      </dsp:txBody>
      <dsp:txXfrm>
        <a:off x="-530205" y="34525"/>
        <a:ext cx="4407056" cy="601591"/>
      </dsp:txXfrm>
    </dsp:sp>
    <dsp:sp modelId="{C34EF30B-47F8-41B8-B936-F1E923AE4F7C}">
      <dsp:nvSpPr>
        <dsp:cNvPr id="0" name=""/>
        <dsp:cNvSpPr/>
      </dsp:nvSpPr>
      <dsp:spPr>
        <a:xfrm>
          <a:off x="0" y="636116"/>
          <a:ext cx="8555676" cy="102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70% consult with the Web before making a purchase (online or offline)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87% are active on social media</a:t>
          </a:r>
        </a:p>
      </dsp:txBody>
      <dsp:txXfrm>
        <a:off x="0" y="636116"/>
        <a:ext cx="8555676" cy="1025628"/>
      </dsp:txXfrm>
    </dsp:sp>
    <dsp:sp modelId="{812D82E0-3E3E-432A-88A2-F8222D910149}">
      <dsp:nvSpPr>
        <dsp:cNvPr id="0" name=""/>
        <dsp:cNvSpPr/>
      </dsp:nvSpPr>
      <dsp:spPr>
        <a:xfrm>
          <a:off x="2785560" y="1747249"/>
          <a:ext cx="6331200" cy="512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</a:rPr>
            <a:t> </a:t>
          </a:r>
        </a:p>
      </dsp:txBody>
      <dsp:txXfrm>
        <a:off x="2785560" y="1747249"/>
        <a:ext cx="6331200" cy="512737"/>
      </dsp:txXfrm>
    </dsp:sp>
    <dsp:sp modelId="{1766D2FE-4582-42D2-BE6D-F17752E7371C}">
      <dsp:nvSpPr>
        <dsp:cNvPr id="0" name=""/>
        <dsp:cNvSpPr/>
      </dsp:nvSpPr>
      <dsp:spPr>
        <a:xfrm>
          <a:off x="-561085" y="1687382"/>
          <a:ext cx="4468816" cy="632471"/>
        </a:xfrm>
        <a:prstGeom prst="round2SameRect">
          <a:avLst>
            <a:gd name="adj1" fmla="val 16670"/>
            <a:gd name="adj2" fmla="val 0"/>
          </a:avLst>
        </a:prstGeom>
        <a:solidFill>
          <a:srgbClr val="CDDB28"/>
        </a:solidFill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+mn-lt"/>
            </a:rPr>
            <a:t>MOBILE INTERNET USERS  </a:t>
          </a:r>
        </a:p>
      </dsp:txBody>
      <dsp:txXfrm>
        <a:off x="-530205" y="1718262"/>
        <a:ext cx="4407056" cy="601591"/>
      </dsp:txXfrm>
    </dsp:sp>
    <dsp:sp modelId="{D1E703F2-6C24-47A0-8FA1-F736C44E7E6B}">
      <dsp:nvSpPr>
        <dsp:cNvPr id="0" name=""/>
        <dsp:cNvSpPr/>
      </dsp:nvSpPr>
      <dsp:spPr>
        <a:xfrm>
          <a:off x="0" y="2319854"/>
          <a:ext cx="8555676" cy="102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59% use mobile to consult on products or compare prices whilst shopping in-store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1" kern="1200" dirty="0">
            <a:latin typeface="+mn-lt"/>
          </a:endParaRPr>
        </a:p>
      </dsp:txBody>
      <dsp:txXfrm>
        <a:off x="0" y="2319854"/>
        <a:ext cx="8555676" cy="1025628"/>
      </dsp:txXfrm>
    </dsp:sp>
    <dsp:sp modelId="{59A1CAF4-5C15-49C3-97BD-09EF07CB18EA}">
      <dsp:nvSpPr>
        <dsp:cNvPr id="0" name=""/>
        <dsp:cNvSpPr/>
      </dsp:nvSpPr>
      <dsp:spPr>
        <a:xfrm>
          <a:off x="2785560" y="3430986"/>
          <a:ext cx="6331200" cy="512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latin typeface="+mn-lt"/>
          </a:endParaRPr>
        </a:p>
      </dsp:txBody>
      <dsp:txXfrm>
        <a:off x="2785560" y="3430986"/>
        <a:ext cx="6331200" cy="512737"/>
      </dsp:txXfrm>
    </dsp:sp>
    <dsp:sp modelId="{E81F650F-7A6E-4C5A-8C92-D8A903F18557}">
      <dsp:nvSpPr>
        <dsp:cNvPr id="0" name=""/>
        <dsp:cNvSpPr/>
      </dsp:nvSpPr>
      <dsp:spPr>
        <a:xfrm>
          <a:off x="-561085" y="3371119"/>
          <a:ext cx="4468816" cy="632471"/>
        </a:xfrm>
        <a:prstGeom prst="round2SameRect">
          <a:avLst>
            <a:gd name="adj1" fmla="val 16670"/>
            <a:gd name="adj2" fmla="val 0"/>
          </a:avLst>
        </a:prstGeom>
        <a:solidFill>
          <a:srgbClr val="CDDB28"/>
        </a:solidFill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+mn-lt"/>
            </a:rPr>
            <a:t>INTERNET USERS ACTIVE ON SOCIAL MEDIA</a:t>
          </a:r>
        </a:p>
      </dsp:txBody>
      <dsp:txXfrm>
        <a:off x="-530205" y="3401999"/>
        <a:ext cx="4407056" cy="601591"/>
      </dsp:txXfrm>
    </dsp:sp>
    <dsp:sp modelId="{993A27E1-010A-4E86-A1B9-5682132F002C}">
      <dsp:nvSpPr>
        <dsp:cNvPr id="0" name=""/>
        <dsp:cNvSpPr/>
      </dsp:nvSpPr>
      <dsp:spPr>
        <a:xfrm>
          <a:off x="0" y="4003591"/>
          <a:ext cx="8555676" cy="102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63% follow </a:t>
          </a:r>
          <a:r>
            <a:rPr lang="en-US" sz="2000" b="0" kern="1200" dirty="0" err="1">
              <a:solidFill>
                <a:srgbClr val="002060"/>
              </a:solidFill>
              <a:latin typeface="+mn-lt"/>
            </a:rPr>
            <a:t>favourite</a:t>
          </a:r>
          <a:r>
            <a:rPr lang="en-US" sz="2000" b="0" kern="1200" dirty="0">
              <a:solidFill>
                <a:srgbClr val="002060"/>
              </a:solidFill>
              <a:latin typeface="+mn-lt"/>
            </a:rPr>
            <a:t> brands/retailers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61% check out reviews/expert recommendations before making a purchase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+mn-lt"/>
          </a:endParaRPr>
        </a:p>
      </dsp:txBody>
      <dsp:txXfrm>
        <a:off x="0" y="4003591"/>
        <a:ext cx="8555676" cy="10256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9264D-1629-4FBB-A0D5-32312BDB1DBC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Check that the retailer provides adequate contact details</a:t>
          </a:r>
        </a:p>
      </dsp:txBody>
      <dsp:txXfrm>
        <a:off x="1221978" y="2645"/>
        <a:ext cx="2706687" cy="1624012"/>
      </dsp:txXfrm>
    </dsp:sp>
    <dsp:sp modelId="{0482FF4A-15C9-4617-BB78-4348536D3AD5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Carefully read the T&amp;Cs related to the purchase/order</a:t>
          </a:r>
        </a:p>
      </dsp:txBody>
      <dsp:txXfrm>
        <a:off x="4199334" y="2645"/>
        <a:ext cx="2706687" cy="1624012"/>
      </dsp:txXfrm>
    </dsp:sp>
    <dsp:sp modelId="{B7B395E3-8CDB-40B7-A221-421FDBBF15E2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Buy from websites with ‘secure checkouts’</a:t>
          </a:r>
        </a:p>
      </dsp:txBody>
      <dsp:txXfrm>
        <a:off x="1221978" y="1897327"/>
        <a:ext cx="2706687" cy="1624012"/>
      </dsp:txXfrm>
    </dsp:sp>
    <dsp:sp modelId="{A6B7739B-F32E-4999-A86F-FDA9C51128D2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Use payment methods that offer a high level of security</a:t>
          </a:r>
        </a:p>
      </dsp:txBody>
      <dsp:txXfrm>
        <a:off x="4199334" y="1897327"/>
        <a:ext cx="2706687" cy="1624012"/>
      </dsp:txXfrm>
    </dsp:sp>
    <dsp:sp modelId="{5526FA7D-6D9B-4141-9039-3268820EE541}">
      <dsp:nvSpPr>
        <dsp:cNvPr id="0" name=""/>
        <dsp:cNvSpPr/>
      </dsp:nvSpPr>
      <dsp:spPr>
        <a:xfrm>
          <a:off x="1221978" y="3792008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Check-out reviews about retailer /product</a:t>
          </a:r>
        </a:p>
      </dsp:txBody>
      <dsp:txXfrm>
        <a:off x="1221978" y="3792008"/>
        <a:ext cx="2706687" cy="1624012"/>
      </dsp:txXfrm>
    </dsp:sp>
    <dsp:sp modelId="{643045E2-B090-4158-896B-A7F461554C8B}">
      <dsp:nvSpPr>
        <dsp:cNvPr id="0" name=""/>
        <dsp:cNvSpPr/>
      </dsp:nvSpPr>
      <dsp:spPr>
        <a:xfrm>
          <a:off x="4199334" y="3792008"/>
          <a:ext cx="2706687" cy="1624012"/>
        </a:xfrm>
        <a:prstGeom prst="rect">
          <a:avLst/>
        </a:prstGeom>
        <a:noFill/>
        <a:ln w="12700" cap="flat" cmpd="sng" algn="ctr">
          <a:solidFill>
            <a:srgbClr val="CDDB2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solidFill>
                <a:srgbClr val="002060"/>
              </a:solidFill>
              <a:latin typeface="+mn-lt"/>
            </a:rPr>
            <a:t>Beware of ‘too good to be true’ offers</a:t>
          </a:r>
        </a:p>
      </dsp:txBody>
      <dsp:txXfrm>
        <a:off x="4199334" y="3792008"/>
        <a:ext cx="2706687" cy="162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74FC8-99F3-445F-9D78-916BB5304B69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5D2DB-DE01-46F5-BDA4-DB05BF7BC4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68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2858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42950" y="39211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1016" y="3568211"/>
            <a:ext cx="6739182" cy="3600450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98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298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992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049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7625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3134457"/>
            <a:ext cx="6856412" cy="3600450"/>
          </a:xfrm>
        </p:spPr>
        <p:txBody>
          <a:bodyPr/>
          <a:lstStyle/>
          <a:p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346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7525" y="187325"/>
            <a:ext cx="5918200" cy="3328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5331" y="3810001"/>
            <a:ext cx="6646984" cy="4687766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200" i="0" kern="1200" baseline="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5D2DB-DE01-46F5-BDA4-DB05BF7BC4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252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50103-2CD6-4371-8D2E-12E0A9AE42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980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685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16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386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895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47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11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293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22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57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08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585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0B8DA-EE1D-4E61-AC16-893034A96D65}" type="datetimeFigureOut">
              <a:rPr lang="en-US" smtClean="0"/>
              <a:pPr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3ABF5-0B96-45E5-9247-A91E3F518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49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.pn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61864" y="2767281"/>
            <a:ext cx="54108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MCA’s role in driving eCommerce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9752" y="6192795"/>
            <a:ext cx="1434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7F8287"/>
                </a:solidFill>
              </a:rPr>
              <a:t>Denise Borda</a:t>
            </a:r>
          </a:p>
          <a:p>
            <a:r>
              <a:rPr lang="en-US" sz="1200" dirty="0" err="1">
                <a:solidFill>
                  <a:srgbClr val="7F8287"/>
                </a:solidFill>
              </a:rPr>
              <a:t>eCommerce</a:t>
            </a:r>
            <a:r>
              <a:rPr lang="en-US" sz="1200" dirty="0">
                <a:solidFill>
                  <a:srgbClr val="7F8287"/>
                </a:solidFill>
              </a:rPr>
              <a:t> Analyst</a:t>
            </a:r>
          </a:p>
        </p:txBody>
      </p:sp>
      <p:sp>
        <p:nvSpPr>
          <p:cNvPr id="2" name="Rectangle 1"/>
          <p:cNvSpPr/>
          <p:nvPr/>
        </p:nvSpPr>
        <p:spPr>
          <a:xfrm>
            <a:off x="3519313" y="422026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dirty="0">
                <a:solidFill>
                  <a:srgbClr val="7F8287"/>
                </a:solidFill>
              </a:rPr>
              <a:t>‘Making Digital Marketplaces Fairer’ Conference</a:t>
            </a:r>
          </a:p>
          <a:p>
            <a:pPr algn="ctr"/>
            <a:r>
              <a:rPr lang="en-US" sz="1600" dirty="0">
                <a:solidFill>
                  <a:srgbClr val="7F8287"/>
                </a:solidFill>
              </a:rPr>
              <a:t>15</a:t>
            </a:r>
            <a:r>
              <a:rPr lang="en-US" sz="1600" baseline="30000" dirty="0">
                <a:solidFill>
                  <a:srgbClr val="7F8287"/>
                </a:solidFill>
              </a:rPr>
              <a:t>th</a:t>
            </a:r>
            <a:r>
              <a:rPr lang="en-US" sz="1600" dirty="0">
                <a:solidFill>
                  <a:srgbClr val="7F8287"/>
                </a:solidFill>
              </a:rPr>
              <a:t> March 2018</a:t>
            </a:r>
          </a:p>
        </p:txBody>
      </p:sp>
    </p:spTree>
    <p:extLst>
      <p:ext uri="{BB962C8B-B14F-4D97-AF65-F5344CB8AC3E}">
        <p14:creationId xmlns:p14="http://schemas.microsoft.com/office/powerpoint/2010/main" xmlns="" val="245461306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graphicFrame>
        <p:nvGraphicFramePr>
          <p:cNvPr id="3" name="Diagram 2"/>
          <p:cNvGraphicFramePr/>
          <p:nvPr>
            <p:extLst/>
          </p:nvPr>
        </p:nvGraphicFramePr>
        <p:xfrm>
          <a:off x="1758309" y="469503"/>
          <a:ext cx="10653823" cy="5932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9752" y="2771975"/>
            <a:ext cx="3071906" cy="1328023"/>
          </a:xfrm>
          <a:prstGeom prst="roundRect">
            <a:avLst/>
          </a:prstGeom>
          <a:noFill/>
          <a:ln>
            <a:solidFill>
              <a:srgbClr val="CDDB2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>
                <a:solidFill>
                  <a:srgbClr val="7F8287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Strategic </a:t>
            </a:r>
          </a:p>
          <a:p>
            <a:pPr algn="ctr"/>
            <a:r>
              <a:rPr lang="en-US" sz="3600" b="1" spc="600" dirty="0">
                <a:solidFill>
                  <a:srgbClr val="7F8287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xmlns="" val="36059679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xmlns="" val="2228934136"/>
              </p:ext>
            </p:extLst>
          </p:nvPr>
        </p:nvGraphicFramePr>
        <p:xfrm>
          <a:off x="2032000" y="719667"/>
          <a:ext cx="825841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6581001"/>
            <a:ext cx="421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F8287"/>
                </a:solidFill>
              </a:rPr>
              <a:t>NSO </a:t>
            </a:r>
            <a:r>
              <a:rPr lang="az-Cyrl-AZ" sz="1200" dirty="0">
                <a:solidFill>
                  <a:srgbClr val="CDDB28"/>
                </a:solidFill>
              </a:rPr>
              <a:t>ӏ</a:t>
            </a:r>
            <a:r>
              <a:rPr lang="en-US" sz="1200" dirty="0">
                <a:solidFill>
                  <a:srgbClr val="7F8287"/>
                </a:solidFill>
              </a:rPr>
              <a:t> ICT Usage by Households 2018</a:t>
            </a:r>
          </a:p>
        </p:txBody>
      </p:sp>
    </p:spTree>
    <p:extLst>
      <p:ext uri="{BB962C8B-B14F-4D97-AF65-F5344CB8AC3E}">
        <p14:creationId xmlns:p14="http://schemas.microsoft.com/office/powerpoint/2010/main" xmlns="" val="40117959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553212" y="508002"/>
            <a:ext cx="9991227" cy="5902866"/>
            <a:chOff x="2032000" y="719666"/>
            <a:chExt cx="8128000" cy="5418667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xmlns="" val="3101442931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5943600" y="1170432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74%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31178" y="2351461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55%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14817" y="4102608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44%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22822" y="5293470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39%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0" y="6531429"/>
            <a:ext cx="2730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F8287"/>
                </a:solidFill>
              </a:rPr>
              <a:t>NSO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az-Cyrl-AZ" sz="1200" dirty="0">
                <a:solidFill>
                  <a:srgbClr val="C1D334"/>
                </a:solidFill>
              </a:rPr>
              <a:t>ӏ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>
                <a:solidFill>
                  <a:srgbClr val="7F8287"/>
                </a:solidFill>
              </a:rPr>
              <a:t>ICT Usage by Households 2018</a:t>
            </a:r>
          </a:p>
        </p:txBody>
      </p:sp>
    </p:spTree>
    <p:extLst>
      <p:ext uri="{BB962C8B-B14F-4D97-AF65-F5344CB8AC3E}">
        <p14:creationId xmlns:p14="http://schemas.microsoft.com/office/powerpoint/2010/main" xmlns="" val="10443950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graphicFrame>
        <p:nvGraphicFramePr>
          <p:cNvPr id="6" name="Diagram 5"/>
          <p:cNvGraphicFramePr/>
          <p:nvPr>
            <p:extLst/>
          </p:nvPr>
        </p:nvGraphicFramePr>
        <p:xfrm>
          <a:off x="2481102" y="1186888"/>
          <a:ext cx="8555676" cy="5032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550223"/>
            <a:ext cx="50422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srgbClr val="7F8287"/>
                </a:solidFill>
              </a:rPr>
              <a:t>MCA</a:t>
            </a:r>
            <a:r>
              <a:rPr lang="en-GB" sz="1200" dirty="0">
                <a:solidFill>
                  <a:srgbClr val="1B4165"/>
                </a:solidFill>
              </a:rPr>
              <a:t> </a:t>
            </a:r>
            <a:r>
              <a:rPr lang="az-Cyrl-AZ" sz="1200" dirty="0">
                <a:solidFill>
                  <a:srgbClr val="C1D334"/>
                </a:solidFill>
              </a:rPr>
              <a:t>ӏ</a:t>
            </a:r>
            <a:r>
              <a:rPr lang="en-GB" sz="1200" dirty="0">
                <a:solidFill>
                  <a:srgbClr val="1B4165"/>
                </a:solidFill>
              </a:rPr>
              <a:t> </a:t>
            </a:r>
            <a:r>
              <a:rPr lang="en-GB" sz="1200" dirty="0">
                <a:solidFill>
                  <a:srgbClr val="7F8287"/>
                </a:solidFill>
              </a:rPr>
              <a:t>Insights into Consumer Buying Behaviour Attitudes 2017 </a:t>
            </a:r>
          </a:p>
        </p:txBody>
      </p:sp>
    </p:spTree>
    <p:extLst>
      <p:ext uri="{BB962C8B-B14F-4D97-AF65-F5344CB8AC3E}">
        <p14:creationId xmlns:p14="http://schemas.microsoft.com/office/powerpoint/2010/main" xmlns="" val="363460574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>
            <p:extLst/>
          </p:nvPr>
        </p:nvGraphicFramePr>
        <p:xfrm>
          <a:off x="3297324" y="93980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9752" y="2678656"/>
            <a:ext cx="3522979" cy="1940957"/>
          </a:xfrm>
          <a:prstGeom prst="roundRect">
            <a:avLst/>
          </a:prstGeom>
          <a:noFill/>
          <a:ln>
            <a:solidFill>
              <a:srgbClr val="CDDB2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>
                <a:solidFill>
                  <a:srgbClr val="7F8287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Shopping online with confidence</a:t>
            </a:r>
          </a:p>
        </p:txBody>
      </p:sp>
    </p:spTree>
    <p:extLst>
      <p:ext uri="{BB962C8B-B14F-4D97-AF65-F5344CB8AC3E}">
        <p14:creationId xmlns:p14="http://schemas.microsoft.com/office/powerpoint/2010/main" xmlns="" val="9273235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93238" y="5443870"/>
            <a:ext cx="1102349" cy="1210590"/>
          </a:xfrm>
          <a:prstGeom prst="rect">
            <a:avLst/>
          </a:prstGeom>
        </p:spPr>
      </p:pic>
      <p:pic>
        <p:nvPicPr>
          <p:cNvPr id="5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369350" y="2891032"/>
            <a:ext cx="3040198" cy="715089"/>
          </a:xfrm>
          <a:prstGeom prst="roundRect">
            <a:avLst/>
          </a:prstGeom>
          <a:noFill/>
          <a:ln>
            <a:solidFill>
              <a:srgbClr val="CDDB2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spc="600" dirty="0">
                <a:solidFill>
                  <a:srgbClr val="7F8287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Initiatives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48369" y="589215"/>
            <a:ext cx="6944869" cy="5318722"/>
            <a:chOff x="3848369" y="589215"/>
            <a:chExt cx="6944869" cy="5318722"/>
          </a:xfrm>
        </p:grpSpPr>
        <p:grpSp>
          <p:nvGrpSpPr>
            <p:cNvPr id="24" name="Group 23"/>
            <p:cNvGrpSpPr/>
            <p:nvPr/>
          </p:nvGrpSpPr>
          <p:grpSpPr>
            <a:xfrm>
              <a:off x="3848369" y="589215"/>
              <a:ext cx="6944869" cy="5318722"/>
              <a:chOff x="2623565" y="769638"/>
              <a:chExt cx="6944869" cy="5318722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2623565" y="769638"/>
                <a:ext cx="6944869" cy="5318722"/>
                <a:chOff x="2623565" y="769638"/>
                <a:chExt cx="6944869" cy="5318722"/>
              </a:xfrm>
            </p:grpSpPr>
            <p:sp>
              <p:nvSpPr>
                <p:cNvPr id="14" name="Freeform 13"/>
                <p:cNvSpPr/>
                <p:nvPr/>
              </p:nvSpPr>
              <p:spPr>
                <a:xfrm>
                  <a:off x="2623565" y="769638"/>
                  <a:ext cx="2162556" cy="324383"/>
                </a:xfrm>
                <a:custGeom>
                  <a:avLst/>
                  <a:gdLst>
                    <a:gd name="connsiteX0" fmla="*/ 0 w 2162556"/>
                    <a:gd name="connsiteY0" fmla="*/ 0 h 324383"/>
                    <a:gd name="connsiteX1" fmla="*/ 2162556 w 2162556"/>
                    <a:gd name="connsiteY1" fmla="*/ 0 h 324383"/>
                    <a:gd name="connsiteX2" fmla="*/ 2162556 w 2162556"/>
                    <a:gd name="connsiteY2" fmla="*/ 324383 h 324383"/>
                    <a:gd name="connsiteX3" fmla="*/ 0 w 2162556"/>
                    <a:gd name="connsiteY3" fmla="*/ 324383 h 324383"/>
                    <a:gd name="connsiteX4" fmla="*/ 0 w 2162556"/>
                    <a:gd name="connsiteY4" fmla="*/ 0 h 3243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62556" h="324383">
                      <a:moveTo>
                        <a:pt x="0" y="0"/>
                      </a:moveTo>
                      <a:lnTo>
                        <a:pt x="2162556" y="0"/>
                      </a:lnTo>
                      <a:lnTo>
                        <a:pt x="2162556" y="324383"/>
                      </a:lnTo>
                      <a:lnTo>
                        <a:pt x="0" y="3243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68580" rIns="68580" bIns="0" numCol="1" spcCol="1270" anchor="b" anchorCtr="0">
                  <a:noAutofit/>
                </a:bodyPr>
                <a:lstStyle/>
                <a:p>
                  <a:pPr lvl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1800" kern="1200" dirty="0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2623565" y="1158315"/>
                  <a:ext cx="2162556" cy="2162556"/>
                </a:xfrm>
                <a:prstGeom prst="rect">
                  <a:avLst/>
                </a:prstGeom>
                <a:noFill/>
                <a:ln>
                  <a:solidFill>
                    <a:srgbClr val="CDDB28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6" name="Freeform 15"/>
                <p:cNvSpPr/>
                <p:nvPr/>
              </p:nvSpPr>
              <p:spPr>
                <a:xfrm>
                  <a:off x="5014721" y="769638"/>
                  <a:ext cx="2162556" cy="324383"/>
                </a:xfrm>
                <a:custGeom>
                  <a:avLst/>
                  <a:gdLst>
                    <a:gd name="connsiteX0" fmla="*/ 0 w 2162556"/>
                    <a:gd name="connsiteY0" fmla="*/ 0 h 324383"/>
                    <a:gd name="connsiteX1" fmla="*/ 2162556 w 2162556"/>
                    <a:gd name="connsiteY1" fmla="*/ 0 h 324383"/>
                    <a:gd name="connsiteX2" fmla="*/ 2162556 w 2162556"/>
                    <a:gd name="connsiteY2" fmla="*/ 324383 h 324383"/>
                    <a:gd name="connsiteX3" fmla="*/ 0 w 2162556"/>
                    <a:gd name="connsiteY3" fmla="*/ 324383 h 324383"/>
                    <a:gd name="connsiteX4" fmla="*/ 0 w 2162556"/>
                    <a:gd name="connsiteY4" fmla="*/ 0 h 3243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62556" h="324383">
                      <a:moveTo>
                        <a:pt x="0" y="0"/>
                      </a:moveTo>
                      <a:lnTo>
                        <a:pt x="2162556" y="0"/>
                      </a:lnTo>
                      <a:lnTo>
                        <a:pt x="2162556" y="324383"/>
                      </a:lnTo>
                      <a:lnTo>
                        <a:pt x="0" y="3243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68580" rIns="68580" bIns="0" numCol="1" spcCol="1270" anchor="b" anchorCtr="0">
                  <a:noAutofit/>
                </a:bodyPr>
                <a:lstStyle/>
                <a:p>
                  <a:pPr lvl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1800" kern="1200" dirty="0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5014721" y="1158315"/>
                  <a:ext cx="2162556" cy="2162556"/>
                </a:xfrm>
                <a:prstGeom prst="rect">
                  <a:avLst/>
                </a:prstGeom>
                <a:noFill/>
                <a:ln>
                  <a:solidFill>
                    <a:srgbClr val="CDDB28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8" name="Freeform 17"/>
                <p:cNvSpPr/>
                <p:nvPr/>
              </p:nvSpPr>
              <p:spPr>
                <a:xfrm>
                  <a:off x="7405878" y="769638"/>
                  <a:ext cx="2162556" cy="324383"/>
                </a:xfrm>
                <a:custGeom>
                  <a:avLst/>
                  <a:gdLst>
                    <a:gd name="connsiteX0" fmla="*/ 0 w 2162556"/>
                    <a:gd name="connsiteY0" fmla="*/ 0 h 324383"/>
                    <a:gd name="connsiteX1" fmla="*/ 2162556 w 2162556"/>
                    <a:gd name="connsiteY1" fmla="*/ 0 h 324383"/>
                    <a:gd name="connsiteX2" fmla="*/ 2162556 w 2162556"/>
                    <a:gd name="connsiteY2" fmla="*/ 324383 h 324383"/>
                    <a:gd name="connsiteX3" fmla="*/ 0 w 2162556"/>
                    <a:gd name="connsiteY3" fmla="*/ 324383 h 324383"/>
                    <a:gd name="connsiteX4" fmla="*/ 0 w 2162556"/>
                    <a:gd name="connsiteY4" fmla="*/ 0 h 3243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62556" h="324383">
                      <a:moveTo>
                        <a:pt x="0" y="0"/>
                      </a:moveTo>
                      <a:lnTo>
                        <a:pt x="2162556" y="0"/>
                      </a:lnTo>
                      <a:lnTo>
                        <a:pt x="2162556" y="324383"/>
                      </a:lnTo>
                      <a:lnTo>
                        <a:pt x="0" y="3243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68580" rIns="68580" bIns="0" numCol="1" spcCol="1270" anchor="b" anchorCtr="0">
                  <a:noAutofit/>
                </a:bodyPr>
                <a:lstStyle/>
                <a:p>
                  <a:pPr lvl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1800" kern="1200" dirty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7405878" y="1158315"/>
                  <a:ext cx="2162556" cy="2162556"/>
                </a:xfrm>
                <a:prstGeom prst="rect">
                  <a:avLst/>
                </a:prstGeom>
                <a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 t="-15000" b="-15000"/>
                  </a:stretch>
                </a:blipFill>
                <a:ln>
                  <a:solidFill>
                    <a:srgbClr val="CDDB28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0" name="Freeform 19"/>
                <p:cNvSpPr/>
                <p:nvPr/>
              </p:nvSpPr>
              <p:spPr>
                <a:xfrm>
                  <a:off x="3819143" y="3537127"/>
                  <a:ext cx="2162556" cy="324383"/>
                </a:xfrm>
                <a:custGeom>
                  <a:avLst/>
                  <a:gdLst>
                    <a:gd name="connsiteX0" fmla="*/ 0 w 2162556"/>
                    <a:gd name="connsiteY0" fmla="*/ 0 h 324383"/>
                    <a:gd name="connsiteX1" fmla="*/ 2162556 w 2162556"/>
                    <a:gd name="connsiteY1" fmla="*/ 0 h 324383"/>
                    <a:gd name="connsiteX2" fmla="*/ 2162556 w 2162556"/>
                    <a:gd name="connsiteY2" fmla="*/ 324383 h 324383"/>
                    <a:gd name="connsiteX3" fmla="*/ 0 w 2162556"/>
                    <a:gd name="connsiteY3" fmla="*/ 324383 h 324383"/>
                    <a:gd name="connsiteX4" fmla="*/ 0 w 2162556"/>
                    <a:gd name="connsiteY4" fmla="*/ 0 h 3243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62556" h="324383">
                      <a:moveTo>
                        <a:pt x="0" y="0"/>
                      </a:moveTo>
                      <a:lnTo>
                        <a:pt x="2162556" y="0"/>
                      </a:lnTo>
                      <a:lnTo>
                        <a:pt x="2162556" y="324383"/>
                      </a:lnTo>
                      <a:lnTo>
                        <a:pt x="0" y="3243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68580" rIns="68580" bIns="0" numCol="1" spcCol="1270" anchor="b" anchorCtr="0">
                  <a:noAutofit/>
                </a:bodyPr>
                <a:lstStyle/>
                <a:p>
                  <a:pPr lvl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1800" kern="1200" dirty="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3819143" y="3925804"/>
                  <a:ext cx="2162556" cy="2162556"/>
                </a:xfrm>
                <a:prstGeom prst="rect">
                  <a:avLst/>
                </a:prstGeom>
                <a:noFill/>
                <a:ln>
                  <a:solidFill>
                    <a:srgbClr val="CDDB28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2" name="Freeform 21"/>
                <p:cNvSpPr/>
                <p:nvPr/>
              </p:nvSpPr>
              <p:spPr>
                <a:xfrm>
                  <a:off x="6210300" y="3537127"/>
                  <a:ext cx="2162556" cy="324383"/>
                </a:xfrm>
                <a:custGeom>
                  <a:avLst/>
                  <a:gdLst>
                    <a:gd name="connsiteX0" fmla="*/ 0 w 2162556"/>
                    <a:gd name="connsiteY0" fmla="*/ 0 h 324383"/>
                    <a:gd name="connsiteX1" fmla="*/ 2162556 w 2162556"/>
                    <a:gd name="connsiteY1" fmla="*/ 0 h 324383"/>
                    <a:gd name="connsiteX2" fmla="*/ 2162556 w 2162556"/>
                    <a:gd name="connsiteY2" fmla="*/ 324383 h 324383"/>
                    <a:gd name="connsiteX3" fmla="*/ 0 w 2162556"/>
                    <a:gd name="connsiteY3" fmla="*/ 324383 h 324383"/>
                    <a:gd name="connsiteX4" fmla="*/ 0 w 2162556"/>
                    <a:gd name="connsiteY4" fmla="*/ 0 h 3243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162556" h="324383">
                      <a:moveTo>
                        <a:pt x="0" y="0"/>
                      </a:moveTo>
                      <a:lnTo>
                        <a:pt x="2162556" y="0"/>
                      </a:lnTo>
                      <a:lnTo>
                        <a:pt x="2162556" y="324383"/>
                      </a:lnTo>
                      <a:lnTo>
                        <a:pt x="0" y="32438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0" tIns="68580" rIns="68580" bIns="0" numCol="1" spcCol="1270" anchor="b" anchorCtr="0">
                  <a:noAutofit/>
                </a:bodyPr>
                <a:lstStyle/>
                <a:p>
                  <a:pPr lvl="0" algn="l" defTabSz="800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1800" kern="1200" dirty="0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210300" y="3925804"/>
                  <a:ext cx="2162556" cy="2162556"/>
                </a:xfrm>
                <a:prstGeom prst="rect">
                  <a:avLst/>
                </a:prstGeom>
                <a:noFill/>
                <a:ln>
                  <a:solidFill>
                    <a:srgbClr val="CDDB28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</p:grp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702974" y="1705970"/>
                <a:ext cx="2052909" cy="99224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5026563" y="1705970"/>
                <a:ext cx="2052910" cy="99224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267352" y="4520540"/>
                <a:ext cx="2052910" cy="134534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4097139" y="4058875"/>
                <a:ext cx="164144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b="1" dirty="0">
                    <a:solidFill>
                      <a:srgbClr val="002060"/>
                    </a:solidFill>
                  </a:rPr>
                  <a:t>eCommerce Training </a:t>
                </a:r>
                <a:r>
                  <a:rPr lang="en-US" b="1" dirty="0" err="1">
                    <a:solidFill>
                      <a:srgbClr val="002060"/>
                    </a:solidFill>
                  </a:rPr>
                  <a:t>Programme</a:t>
                </a:r>
                <a:endParaRPr lang="en-US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6276502" y="4058875"/>
                <a:ext cx="212455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1200" dirty="0">
                    <a:solidFill>
                      <a:srgbClr val="002060"/>
                    </a:solidFill>
                  </a:rPr>
                  <a:t>www. onlinecommerce.org.mt </a:t>
                </a:r>
              </a:p>
            </p:txBody>
          </p: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274325" y="4960893"/>
              <a:ext cx="1701800" cy="711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96414707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511800" y="3130292"/>
            <a:ext cx="5327650" cy="3384550"/>
            <a:chOff x="3455305" y="3402478"/>
            <a:chExt cx="5689600" cy="3897836"/>
          </a:xfrm>
        </p:grpSpPr>
        <p:pic>
          <p:nvPicPr>
            <p:cNvPr id="8" name="Picture 4" descr="C:\Users\mcalleja\AppData\Local\Microsoft\Windows\Temporary Internet Files\Content.Outlook\XSERA7JJ\blank quotes-01 (2)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55305" y="3402478"/>
              <a:ext cx="5689600" cy="38978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4144296" y="4057643"/>
              <a:ext cx="3497334" cy="25875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GB" sz="2000" b="1" dirty="0">
                  <a:solidFill>
                    <a:schemeClr val="bg1"/>
                  </a:solidFill>
                </a:rPr>
                <a:t>MCA eCommerce Observatory on LinkedIn</a:t>
              </a:r>
            </a:p>
            <a:p>
              <a:pPr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en-GB" sz="2000" b="1" dirty="0">
                  <a:solidFill>
                    <a:schemeClr val="bg1"/>
                  </a:solidFill>
                </a:rPr>
                <a:t>MCA </a:t>
              </a:r>
              <a:r>
                <a:rPr lang="en-GB" sz="2000" b="1" dirty="0" err="1">
                  <a:solidFill>
                    <a:schemeClr val="bg1"/>
                  </a:solidFill>
                </a:rPr>
                <a:t>Facebook</a:t>
              </a:r>
              <a:r>
                <a:rPr lang="en-GB" sz="2000" b="1" dirty="0">
                  <a:solidFill>
                    <a:schemeClr val="bg1"/>
                  </a:solidFill>
                </a:rPr>
                <a:t> page</a:t>
              </a:r>
            </a:p>
            <a:p>
              <a:pPr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en-GB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695450" y="1799958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1938" indent="-261938" algn="ctr">
              <a:buSzPct val="101000"/>
            </a:pPr>
            <a:r>
              <a:rPr lang="en-US" dirty="0">
                <a:solidFill>
                  <a:srgbClr val="1B4164"/>
                </a:solidFill>
              </a:rPr>
              <a:t>To keep abreast with latest developments and make your contribution,</a:t>
            </a:r>
          </a:p>
          <a:p>
            <a:pPr marL="261938" indent="-261938" algn="ctr">
              <a:buSzPct val="101000"/>
            </a:pPr>
            <a:endParaRPr lang="en-US" dirty="0">
              <a:solidFill>
                <a:srgbClr val="1B4164"/>
              </a:solidFill>
            </a:endParaRPr>
          </a:p>
          <a:p>
            <a:pPr marL="261938" indent="-261938" algn="ctr">
              <a:buSzPct val="101000"/>
            </a:pPr>
            <a:r>
              <a:rPr lang="en-US" b="1" dirty="0">
                <a:solidFill>
                  <a:srgbClr val="1B4164"/>
                </a:solidFill>
              </a:rPr>
              <a:t>JOIN US ON SOCIAL MEDIA!   </a:t>
            </a:r>
          </a:p>
        </p:txBody>
      </p:sp>
      <p:sp>
        <p:nvSpPr>
          <p:cNvPr id="11" name="Content Placeholder 11"/>
          <p:cNvSpPr txBox="1">
            <a:spLocks/>
          </p:cNvSpPr>
          <p:nvPr/>
        </p:nvSpPr>
        <p:spPr>
          <a:xfrm>
            <a:off x="1695450" y="1057545"/>
            <a:ext cx="9144000" cy="71755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indent="-342900" algn="ctr">
              <a:spcBef>
                <a:spcPct val="0"/>
              </a:spcBef>
              <a:defRPr/>
            </a:pPr>
            <a:r>
              <a:rPr lang="en-US" sz="2800" dirty="0">
                <a:solidFill>
                  <a:srgbClr val="5D6683"/>
                </a:solidFill>
                <a:latin typeface="+mj-lt"/>
                <a:ea typeface="+mj-ea"/>
                <a:cs typeface="Arial" pitchFamily="34" charset="0"/>
              </a:rPr>
              <a:t>Thank you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695450" y="139700"/>
            <a:ext cx="2667000" cy="1422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2" descr="C:\Users\dborda\Documents\Denise\Administration\MCA TEMPLATES\MCA eCommerce LOGO-01 (5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752" y="139701"/>
            <a:ext cx="1388557" cy="800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39805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277</Words>
  <Application>Microsoft Office PowerPoint</Application>
  <PresentationFormat>Custom</PresentationFormat>
  <Paragraphs>67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Borda</dc:creator>
  <cp:lastModifiedBy>Conrad</cp:lastModifiedBy>
  <cp:revision>104</cp:revision>
  <dcterms:created xsi:type="dcterms:W3CDTF">2018-02-22T15:42:10Z</dcterms:created>
  <dcterms:modified xsi:type="dcterms:W3CDTF">2018-04-12T14:06:55Z</dcterms:modified>
</cp:coreProperties>
</file>